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media/image16.jpg" ContentType="image/png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saveSubsetFonts="1" autoCompressPictures="0">
  <p:sldMasterIdLst>
    <p:sldMasterId id="2147483948" r:id="rId1"/>
  </p:sldMasterIdLst>
  <p:notesMasterIdLst>
    <p:notesMasterId r:id="rId37"/>
  </p:notesMasterIdLst>
  <p:sldIdLst>
    <p:sldId id="256" r:id="rId2"/>
    <p:sldId id="257" r:id="rId3"/>
    <p:sldId id="259" r:id="rId4"/>
    <p:sldId id="260" r:id="rId5"/>
    <p:sldId id="284" r:id="rId6"/>
    <p:sldId id="283" r:id="rId7"/>
    <p:sldId id="266" r:id="rId8"/>
    <p:sldId id="263" r:id="rId9"/>
    <p:sldId id="262" r:id="rId10"/>
    <p:sldId id="267" r:id="rId11"/>
    <p:sldId id="281" r:id="rId12"/>
    <p:sldId id="282" r:id="rId13"/>
    <p:sldId id="265" r:id="rId14"/>
    <p:sldId id="264" r:id="rId15"/>
    <p:sldId id="268" r:id="rId16"/>
    <p:sldId id="269" r:id="rId17"/>
    <p:sldId id="270" r:id="rId18"/>
    <p:sldId id="271" r:id="rId19"/>
    <p:sldId id="273" r:id="rId20"/>
    <p:sldId id="275" r:id="rId21"/>
    <p:sldId id="276" r:id="rId22"/>
    <p:sldId id="277" r:id="rId23"/>
    <p:sldId id="278" r:id="rId24"/>
    <p:sldId id="279" r:id="rId25"/>
    <p:sldId id="280" r:id="rId26"/>
    <p:sldId id="287" r:id="rId27"/>
    <p:sldId id="289" r:id="rId28"/>
    <p:sldId id="290" r:id="rId29"/>
    <p:sldId id="291" r:id="rId30"/>
    <p:sldId id="292" r:id="rId31"/>
    <p:sldId id="293" r:id="rId32"/>
    <p:sldId id="288" r:id="rId33"/>
    <p:sldId id="286" r:id="rId34"/>
    <p:sldId id="261" r:id="rId35"/>
    <p:sldId id="285" r:id="rId36"/>
  </p:sldIdLst>
  <p:sldSz cx="9144000" cy="6858000" type="screen4x3"/>
  <p:notesSz cx="6858000" cy="9144000"/>
  <p:embeddedFontLst>
    <p:embeddedFont>
      <p:font typeface="Century Schoolbook" panose="02040604050505020304" pitchFamily="18" charset="0"/>
      <p:regular r:id="rId38"/>
      <p:bold r:id="rId39"/>
      <p:italic r:id="rId40"/>
      <p:boldItalic r:id="rId41"/>
    </p:embeddedFont>
    <p:embeddedFont>
      <p:font typeface="BC 카드 B" panose="02020603020101020101" pitchFamily="18" charset="-127"/>
      <p:regular r:id="rId42"/>
    </p:embeddedFont>
    <p:embeddedFont>
      <p:font typeface="맑은 고딕" panose="020B0503020000020004" pitchFamily="50" charset="-127"/>
      <p:regular r:id="rId43"/>
      <p:bold r:id="rId44"/>
    </p:embeddedFont>
    <p:embeddedFont>
      <p:font typeface="Wingdings 2" panose="05020102010507070707" pitchFamily="18" charset="2"/>
      <p:regular r:id="rId4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E9E51"/>
    <a:srgbClr val="A76763"/>
    <a:srgbClr val="3C3C35"/>
    <a:srgbClr val="FCF004"/>
    <a:srgbClr val="E84C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26" autoAdjust="0"/>
    <p:restoredTop sz="94660"/>
  </p:normalViewPr>
  <p:slideViewPr>
    <p:cSldViewPr snapToGrid="0">
      <p:cViewPr varScale="1">
        <p:scale>
          <a:sx n="70" d="100"/>
          <a:sy n="70" d="100"/>
        </p:scale>
        <p:origin x="-222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C88F3E-3B11-4390-A125-969BA7D76E61}" type="doc">
      <dgm:prSet loTypeId="urn:microsoft.com/office/officeart/2005/8/layout/funnel1" loCatId="process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pPr latinLnBrk="1"/>
          <a:endParaRPr lang="ko-KR" altLang="en-US"/>
        </a:p>
      </dgm:t>
    </dgm:pt>
    <dgm:pt modelId="{3F69378C-51F0-4B7C-B2FF-EFD188610A7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인물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5FFC0832-9FEF-4543-8EFD-8075FD779129}" type="parTrans" cxnId="{72EABD9E-F292-4294-A22B-9B5E07BC676E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34182BCD-BB44-4E5A-9F18-46CFFFFEF570}" type="sibTrans" cxnId="{72EABD9E-F292-4294-A22B-9B5E07BC676E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C6EC755B-63FB-4370-A4D4-B4ED98DCF558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풍경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6780492C-1FED-413E-87E8-3471B2603369}" type="parTrans" cxnId="{B2EFEC6E-4CAC-472F-8B93-8E0F25F6ADD4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CBD89C7F-71C8-4702-9152-74350098AC3B}" type="sibTrans" cxnId="{B2EFEC6E-4CAC-472F-8B93-8E0F25F6ADD4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E2EA3199-98A1-4644-9C5B-AFD8E346B63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책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06A06103-BE48-4A4C-81DB-A14E9190E461}" type="parTrans" cxnId="{89BA8796-3837-4D87-9A6E-EDF0E9E3BF03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E4BBB47A-9796-4AF7-A6FE-9042DAFDE637}" type="sibTrans" cxnId="{89BA8796-3837-4D87-9A6E-EDF0E9E3BF03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332220B4-AA2B-41D1-B78D-560B3DCC46B6}">
      <dgm:prSet phldrT="[텍스트]"/>
      <dgm:spPr/>
      <dgm:t>
        <a:bodyPr/>
        <a:lstStyle/>
        <a:p>
          <a:pPr latinLnBrk="1"/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9CA806B6-F8D9-4DF1-92C8-7568AD4E0BE5}" type="parTrans" cxnId="{506E277E-BD01-42EB-AB97-F60387C3E119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BD3E5B39-009A-4490-AF37-3C5C4B7A8792}" type="sibTrans" cxnId="{506E277E-BD01-42EB-AB97-F60387C3E119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AC6B81E9-A2D9-42B0-8B0F-D634AFDA4CAD}" type="pres">
      <dgm:prSet presAssocID="{E2C88F3E-3B11-4390-A125-969BA7D76E61}" presName="Name0" presStyleCnt="0">
        <dgm:presLayoutVars>
          <dgm:chMax val="4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4CA1D8F-6AF5-4F13-A8FA-876D64A5B4CE}" type="pres">
      <dgm:prSet presAssocID="{E2C88F3E-3B11-4390-A125-969BA7D76E61}" presName="ellipse" presStyleLbl="trBgShp" presStyleIdx="0" presStyleCnt="1"/>
      <dgm:spPr/>
    </dgm:pt>
    <dgm:pt modelId="{1D94D5C1-924F-4A31-B1F0-27AD96E77C3C}" type="pres">
      <dgm:prSet presAssocID="{E2C88F3E-3B11-4390-A125-969BA7D76E61}" presName="arrow1" presStyleLbl="fgShp" presStyleIdx="0" presStyleCnt="1"/>
      <dgm:spPr/>
      <dgm:t>
        <a:bodyPr/>
        <a:lstStyle/>
        <a:p>
          <a:pPr latinLnBrk="1"/>
          <a:endParaRPr lang="ko-KR" altLang="en-US"/>
        </a:p>
      </dgm:t>
    </dgm:pt>
    <dgm:pt modelId="{1809D702-4521-4F95-9EFB-92B16D41A02C}" type="pres">
      <dgm:prSet presAssocID="{E2C88F3E-3B11-4390-A125-969BA7D76E61}" presName="rectangle" presStyleLbl="revTx" presStyleIdx="0" presStyleCnt="1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4F2921B-FA6D-4BD1-AA81-E473AB9AE0C1}" type="pres">
      <dgm:prSet presAssocID="{C6EC755B-63FB-4370-A4D4-B4ED98DCF558}" presName="item1" presStyleLbl="node1" presStyleIdx="0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4A4BBCDB-5361-4307-AF4B-7187E6C9215D}" type="pres">
      <dgm:prSet presAssocID="{E2EA3199-98A1-4644-9C5B-AFD8E346B63C}" presName="item2" presStyleLbl="node1" presStyleIdx="1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5476BA9-5164-4F7D-8773-5FD04A1D4D01}" type="pres">
      <dgm:prSet presAssocID="{332220B4-AA2B-41D1-B78D-560B3DCC46B6}" presName="item3" presStyleLbl="node1" presStyleIdx="2" presStyleCnt="3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22F443D-97D4-464E-A329-AA3ECF78F25E}" type="pres">
      <dgm:prSet presAssocID="{E2C88F3E-3B11-4390-A125-969BA7D76E61}" presName="funnel" presStyleLbl="trAlignAcc1" presStyleIdx="0" presStyleCnt="1"/>
      <dgm:spPr/>
      <dgm:t>
        <a:bodyPr/>
        <a:lstStyle/>
        <a:p>
          <a:pPr latinLnBrk="1"/>
          <a:endParaRPr lang="ko-KR" altLang="en-US"/>
        </a:p>
      </dgm:t>
    </dgm:pt>
  </dgm:ptLst>
  <dgm:cxnLst>
    <dgm:cxn modelId="{E058F2B9-EC14-438F-AE63-6369C5FC26A9}" type="presOf" srcId="{E2EA3199-98A1-4644-9C5B-AFD8E346B63C}" destId="{64F2921B-FA6D-4BD1-AA81-E473AB9AE0C1}" srcOrd="0" destOrd="0" presId="urn:microsoft.com/office/officeart/2005/8/layout/funnel1"/>
    <dgm:cxn modelId="{72EABD9E-F292-4294-A22B-9B5E07BC676E}" srcId="{E2C88F3E-3B11-4390-A125-969BA7D76E61}" destId="{3F69378C-51F0-4B7C-B2FF-EFD188610A7C}" srcOrd="0" destOrd="0" parTransId="{5FFC0832-9FEF-4543-8EFD-8075FD779129}" sibTransId="{34182BCD-BB44-4E5A-9F18-46CFFFFEF570}"/>
    <dgm:cxn modelId="{86013957-6EC0-4A8B-9924-B2538A03BA90}" type="presOf" srcId="{332220B4-AA2B-41D1-B78D-560B3DCC46B6}" destId="{1809D702-4521-4F95-9EFB-92B16D41A02C}" srcOrd="0" destOrd="0" presId="urn:microsoft.com/office/officeart/2005/8/layout/funnel1"/>
    <dgm:cxn modelId="{1255BEF7-A75A-430B-A099-A52E958F3549}" type="presOf" srcId="{E2C88F3E-3B11-4390-A125-969BA7D76E61}" destId="{AC6B81E9-A2D9-42B0-8B0F-D634AFDA4CAD}" srcOrd="0" destOrd="0" presId="urn:microsoft.com/office/officeart/2005/8/layout/funnel1"/>
    <dgm:cxn modelId="{506E277E-BD01-42EB-AB97-F60387C3E119}" srcId="{E2C88F3E-3B11-4390-A125-969BA7D76E61}" destId="{332220B4-AA2B-41D1-B78D-560B3DCC46B6}" srcOrd="3" destOrd="0" parTransId="{9CA806B6-F8D9-4DF1-92C8-7568AD4E0BE5}" sibTransId="{BD3E5B39-009A-4490-AF37-3C5C4B7A8792}"/>
    <dgm:cxn modelId="{89BA8796-3837-4D87-9A6E-EDF0E9E3BF03}" srcId="{E2C88F3E-3B11-4390-A125-969BA7D76E61}" destId="{E2EA3199-98A1-4644-9C5B-AFD8E346B63C}" srcOrd="2" destOrd="0" parTransId="{06A06103-BE48-4A4C-81DB-A14E9190E461}" sibTransId="{E4BBB47A-9796-4AF7-A6FE-9042DAFDE637}"/>
    <dgm:cxn modelId="{E4E24014-B4F3-4C5C-959E-1EF065BBE0DE}" type="presOf" srcId="{3F69378C-51F0-4B7C-B2FF-EFD188610A7C}" destId="{25476BA9-5164-4F7D-8773-5FD04A1D4D01}" srcOrd="0" destOrd="0" presId="urn:microsoft.com/office/officeart/2005/8/layout/funnel1"/>
    <dgm:cxn modelId="{FB3C5E41-903C-4E76-8314-B64141C4A286}" type="presOf" srcId="{C6EC755B-63FB-4370-A4D4-B4ED98DCF558}" destId="{4A4BBCDB-5361-4307-AF4B-7187E6C9215D}" srcOrd="0" destOrd="0" presId="urn:microsoft.com/office/officeart/2005/8/layout/funnel1"/>
    <dgm:cxn modelId="{B2EFEC6E-4CAC-472F-8B93-8E0F25F6ADD4}" srcId="{E2C88F3E-3B11-4390-A125-969BA7D76E61}" destId="{C6EC755B-63FB-4370-A4D4-B4ED98DCF558}" srcOrd="1" destOrd="0" parTransId="{6780492C-1FED-413E-87E8-3471B2603369}" sibTransId="{CBD89C7F-71C8-4702-9152-74350098AC3B}"/>
    <dgm:cxn modelId="{6AC6AB71-E921-45FA-843D-B4C49A621CFB}" type="presParOf" srcId="{AC6B81E9-A2D9-42B0-8B0F-D634AFDA4CAD}" destId="{84CA1D8F-6AF5-4F13-A8FA-876D64A5B4CE}" srcOrd="0" destOrd="0" presId="urn:microsoft.com/office/officeart/2005/8/layout/funnel1"/>
    <dgm:cxn modelId="{6751EE7D-3175-47A8-8FDB-1B4D3EB03EAE}" type="presParOf" srcId="{AC6B81E9-A2D9-42B0-8B0F-D634AFDA4CAD}" destId="{1D94D5C1-924F-4A31-B1F0-27AD96E77C3C}" srcOrd="1" destOrd="0" presId="urn:microsoft.com/office/officeart/2005/8/layout/funnel1"/>
    <dgm:cxn modelId="{447B148F-DC54-4A3C-B5C0-B8BFA6E7B834}" type="presParOf" srcId="{AC6B81E9-A2D9-42B0-8B0F-D634AFDA4CAD}" destId="{1809D702-4521-4F95-9EFB-92B16D41A02C}" srcOrd="2" destOrd="0" presId="urn:microsoft.com/office/officeart/2005/8/layout/funnel1"/>
    <dgm:cxn modelId="{317BECF7-D024-4AD3-87B1-35E93BB83453}" type="presParOf" srcId="{AC6B81E9-A2D9-42B0-8B0F-D634AFDA4CAD}" destId="{64F2921B-FA6D-4BD1-AA81-E473AB9AE0C1}" srcOrd="3" destOrd="0" presId="urn:microsoft.com/office/officeart/2005/8/layout/funnel1"/>
    <dgm:cxn modelId="{9012F3AC-8A6E-4CD2-BECE-57B115B5C26B}" type="presParOf" srcId="{AC6B81E9-A2D9-42B0-8B0F-D634AFDA4CAD}" destId="{4A4BBCDB-5361-4307-AF4B-7187E6C9215D}" srcOrd="4" destOrd="0" presId="urn:microsoft.com/office/officeart/2005/8/layout/funnel1"/>
    <dgm:cxn modelId="{EA81ED51-F6B0-4573-8B2B-C7EAFFCB5294}" type="presParOf" srcId="{AC6B81E9-A2D9-42B0-8B0F-D634AFDA4CAD}" destId="{25476BA9-5164-4F7D-8773-5FD04A1D4D01}" srcOrd="5" destOrd="0" presId="urn:microsoft.com/office/officeart/2005/8/layout/funnel1"/>
    <dgm:cxn modelId="{C290526C-DFD6-45EA-B27E-477A9A98D8E2}" type="presParOf" srcId="{AC6B81E9-A2D9-42B0-8B0F-D634AFDA4CAD}" destId="{122F443D-97D4-464E-A329-AA3ECF78F25E}" srcOrd="6" destOrd="0" presId="urn:microsoft.com/office/officeart/2005/8/layout/funnel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0710A2A-19AD-4738-9FAF-D16C3C085B8E}" type="doc">
      <dgm:prSet loTypeId="urn:microsoft.com/office/officeart/2005/8/layout/radial4" loCatId="relationship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992F547-B9E3-4FF8-BBB9-5A0396800C1E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APP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721CAB6F-0601-41C1-A03C-05DC0AAFBD6F}" type="parTrans" cxnId="{24B11547-A0FA-432C-A3E8-EBF7240ABBA6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AFDAC529-AB6D-4411-81C5-4C94BBAD40E9}" type="sibTrans" cxnId="{24B11547-A0FA-432C-A3E8-EBF7240ABBA6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F1C6F987-865C-48A0-BE66-F73A0BCF4D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김경욱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1DCC466A-0100-4BCC-9FCB-32A3D997986C}" type="parTrans" cxnId="{20E7DB22-193B-4B1C-9C45-55DA7A3FF4AC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8C47E902-D70C-4306-A959-9B216A68CB4B}" type="sibTrans" cxnId="{20E7DB22-193B-4B1C-9C45-55DA7A3FF4AC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55B999C4-F3F1-4362-8882-CE3F5B00E51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이경민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49F379E-51C1-4274-AA71-3EFDAF18C817}" type="parTrans" cxnId="{9489B1F5-8218-421F-A558-BC953293D51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90AE5D1-7717-4E6C-9F3B-3A89343DD8A0}" type="sibTrans" cxnId="{9489B1F5-8218-421F-A558-BC953293D51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652C0555-CE5C-4441-B6DD-D8258DDEE36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권태욱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03156628-70C8-40EF-B003-7E1D30DB44CE}" type="parTrans" cxnId="{71541F32-9D6B-4824-845D-DC2D4A720E9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B20CBC85-7F36-4715-9093-025CA9F00B18}" type="sibTrans" cxnId="{71541F32-9D6B-4824-845D-DC2D4A720E9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D009B7A-D229-414E-9A3C-0BBBB3FF0F3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장윤권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4D831CE-E7D1-41A8-AD96-83C6B6BD849E}" type="parTrans" cxnId="{D0F4D3EE-92FE-4CDD-ABD6-2B9125D64C8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B10D1AC-FB4D-4D5B-947D-4E0F6303F22D}" type="sibTrans" cxnId="{D0F4D3EE-92FE-4CDD-ABD6-2B9125D64C8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3302166-ED98-4470-8602-274EC38F43F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양준호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A0BA8C99-7E54-43FB-AB5D-722077EBDD24}" type="parTrans" cxnId="{E787C4B5-5798-4667-95A2-E0480DE37C6B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B17F28DD-FA4C-4206-BB59-7758B5B15AF1}" type="sibTrans" cxnId="{E787C4B5-5798-4667-95A2-E0480DE37C6B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C86FBE30-72BD-4073-A3C2-02B5287CB00B}" type="pres">
      <dgm:prSet presAssocID="{20710A2A-19AD-4738-9FAF-D16C3C085B8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16EC47-2B1D-4166-8C67-8D0B7213C525}" type="pres">
      <dgm:prSet presAssocID="{7992F547-B9E3-4FF8-BBB9-5A0396800C1E}" presName="centerShape" presStyleLbl="node0" presStyleIdx="0" presStyleCnt="1"/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1FD9D0-E4B6-4484-A7CB-1F5F3289BB5A}" type="pres">
      <dgm:prSet presAssocID="{1DCC466A-0100-4BCC-9FCB-32A3D997986C}" presName="parTrans" presStyleLbl="bg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DDE425A-0B34-4DD2-BF42-98C72ADFD887}" type="pres">
      <dgm:prSet presAssocID="{F1C6F987-865C-48A0-BE66-F73A0BCF4D8C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8D63635-9CD9-46B7-A418-F23985037939}" type="pres">
      <dgm:prSet presAssocID="{D49F379E-51C1-4274-AA71-3EFDAF18C817}" presName="parTrans" presStyleLbl="bg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4B0D8CB-78BA-4184-A8D7-F11166341FBF}" type="pres">
      <dgm:prSet presAssocID="{55B999C4-F3F1-4362-8882-CE3F5B00E514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A52DD93-3A6B-47D6-B81E-4793F9AF995C}" type="pres">
      <dgm:prSet presAssocID="{03156628-70C8-40EF-B003-7E1D30DB44CE}" presName="parTrans" presStyleLbl="bg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724F97E-E384-4B45-B225-7E48DE8CADF0}" type="pres">
      <dgm:prSet presAssocID="{652C0555-CE5C-4441-B6DD-D8258DDEE365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BE9AE9A-5451-4B55-9020-9C516015B0D8}" type="pres">
      <dgm:prSet presAssocID="{D4D831CE-E7D1-41A8-AD96-83C6B6BD849E}" presName="parTrans" presStyleLbl="bg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6F717A-1330-48A1-AB55-BC540A0A4787}" type="pres">
      <dgm:prSet presAssocID="{4D009B7A-D229-414E-9A3C-0BBBB3FF0F35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0BBC0AD-03B8-4357-8C96-D6ACFD2D8555}" type="pres">
      <dgm:prSet presAssocID="{A0BA8C99-7E54-43FB-AB5D-722077EBDD24}" presName="parTrans" presStyleLbl="bg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31E6C54-9861-4E8B-8021-E357E41A7159}" type="pres">
      <dgm:prSet presAssocID="{43302166-ED98-4470-8602-274EC38F43FC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34E51FC0-E706-4A14-90B6-53361AD2E48B}" type="presOf" srcId="{7992F547-B9E3-4FF8-BBB9-5A0396800C1E}" destId="{A916EC47-2B1D-4166-8C67-8D0B7213C525}" srcOrd="0" destOrd="0" presId="urn:microsoft.com/office/officeart/2005/8/layout/radial4"/>
    <dgm:cxn modelId="{E787C4B5-5798-4667-95A2-E0480DE37C6B}" srcId="{7992F547-B9E3-4FF8-BBB9-5A0396800C1E}" destId="{43302166-ED98-4470-8602-274EC38F43FC}" srcOrd="4" destOrd="0" parTransId="{A0BA8C99-7E54-43FB-AB5D-722077EBDD24}" sibTransId="{B17F28DD-FA4C-4206-BB59-7758B5B15AF1}"/>
    <dgm:cxn modelId="{24B11547-A0FA-432C-A3E8-EBF7240ABBA6}" srcId="{20710A2A-19AD-4738-9FAF-D16C3C085B8E}" destId="{7992F547-B9E3-4FF8-BBB9-5A0396800C1E}" srcOrd="0" destOrd="0" parTransId="{721CAB6F-0601-41C1-A03C-05DC0AAFBD6F}" sibTransId="{AFDAC529-AB6D-4411-81C5-4C94BBAD40E9}"/>
    <dgm:cxn modelId="{9489B1F5-8218-421F-A558-BC953293D510}" srcId="{7992F547-B9E3-4FF8-BBB9-5A0396800C1E}" destId="{55B999C4-F3F1-4362-8882-CE3F5B00E514}" srcOrd="1" destOrd="0" parTransId="{D49F379E-51C1-4274-AA71-3EFDAF18C817}" sibTransId="{490AE5D1-7717-4E6C-9F3B-3A89343DD8A0}"/>
    <dgm:cxn modelId="{9F27F78C-545A-48CA-8156-AD8FDA97A4A3}" type="presOf" srcId="{D4D831CE-E7D1-41A8-AD96-83C6B6BD849E}" destId="{DBE9AE9A-5451-4B55-9020-9C516015B0D8}" srcOrd="0" destOrd="0" presId="urn:microsoft.com/office/officeart/2005/8/layout/radial4"/>
    <dgm:cxn modelId="{20E7DB22-193B-4B1C-9C45-55DA7A3FF4AC}" srcId="{7992F547-B9E3-4FF8-BBB9-5A0396800C1E}" destId="{F1C6F987-865C-48A0-BE66-F73A0BCF4D8C}" srcOrd="0" destOrd="0" parTransId="{1DCC466A-0100-4BCC-9FCB-32A3D997986C}" sibTransId="{8C47E902-D70C-4306-A959-9B216A68CB4B}"/>
    <dgm:cxn modelId="{FE47FB0B-85B8-433F-91CD-2841DD6566F5}" type="presOf" srcId="{03156628-70C8-40EF-B003-7E1D30DB44CE}" destId="{9A52DD93-3A6B-47D6-B81E-4793F9AF995C}" srcOrd="0" destOrd="0" presId="urn:microsoft.com/office/officeart/2005/8/layout/radial4"/>
    <dgm:cxn modelId="{067BB212-644F-4602-A668-743374AB63EE}" type="presOf" srcId="{A0BA8C99-7E54-43FB-AB5D-722077EBDD24}" destId="{B0BBC0AD-03B8-4357-8C96-D6ACFD2D8555}" srcOrd="0" destOrd="0" presId="urn:microsoft.com/office/officeart/2005/8/layout/radial4"/>
    <dgm:cxn modelId="{D0F4D3EE-92FE-4CDD-ABD6-2B9125D64C80}" srcId="{7992F547-B9E3-4FF8-BBB9-5A0396800C1E}" destId="{4D009B7A-D229-414E-9A3C-0BBBB3FF0F35}" srcOrd="3" destOrd="0" parTransId="{D4D831CE-E7D1-41A8-AD96-83C6B6BD849E}" sibTransId="{DB10D1AC-FB4D-4D5B-947D-4E0F6303F22D}"/>
    <dgm:cxn modelId="{B67894C6-76A2-43E6-842A-80469D04C1BA}" type="presOf" srcId="{1DCC466A-0100-4BCC-9FCB-32A3D997986C}" destId="{291FD9D0-E4B6-4484-A7CB-1F5F3289BB5A}" srcOrd="0" destOrd="0" presId="urn:microsoft.com/office/officeart/2005/8/layout/radial4"/>
    <dgm:cxn modelId="{0733BA54-A50F-494A-B5BB-7067672FE8BB}" type="presOf" srcId="{20710A2A-19AD-4738-9FAF-D16C3C085B8E}" destId="{C86FBE30-72BD-4073-A3C2-02B5287CB00B}" srcOrd="0" destOrd="0" presId="urn:microsoft.com/office/officeart/2005/8/layout/radial4"/>
    <dgm:cxn modelId="{4CCBE9B5-1DC5-4FEE-95FC-575ACBA06009}" type="presOf" srcId="{43302166-ED98-4470-8602-274EC38F43FC}" destId="{D31E6C54-9861-4E8B-8021-E357E41A7159}" srcOrd="0" destOrd="0" presId="urn:microsoft.com/office/officeart/2005/8/layout/radial4"/>
    <dgm:cxn modelId="{71541F32-9D6B-4824-845D-DC2D4A720E90}" srcId="{7992F547-B9E3-4FF8-BBB9-5A0396800C1E}" destId="{652C0555-CE5C-4441-B6DD-D8258DDEE365}" srcOrd="2" destOrd="0" parTransId="{03156628-70C8-40EF-B003-7E1D30DB44CE}" sibTransId="{B20CBC85-7F36-4715-9093-025CA9F00B18}"/>
    <dgm:cxn modelId="{5B27108B-7741-4B6A-AFF5-7F6A9F033261}" type="presOf" srcId="{55B999C4-F3F1-4362-8882-CE3F5B00E514}" destId="{14B0D8CB-78BA-4184-A8D7-F11166341FBF}" srcOrd="0" destOrd="0" presId="urn:microsoft.com/office/officeart/2005/8/layout/radial4"/>
    <dgm:cxn modelId="{19164C9E-175B-44B9-8E0D-F704E1045D5D}" type="presOf" srcId="{F1C6F987-865C-48A0-BE66-F73A0BCF4D8C}" destId="{1DDE425A-0B34-4DD2-BF42-98C72ADFD887}" srcOrd="0" destOrd="0" presId="urn:microsoft.com/office/officeart/2005/8/layout/radial4"/>
    <dgm:cxn modelId="{06B6470F-E469-47FD-8A89-3F42A33DEF5B}" type="presOf" srcId="{4D009B7A-D229-414E-9A3C-0BBBB3FF0F35}" destId="{E96F717A-1330-48A1-AB55-BC540A0A4787}" srcOrd="0" destOrd="0" presId="urn:microsoft.com/office/officeart/2005/8/layout/radial4"/>
    <dgm:cxn modelId="{3FF4E82F-796B-45C5-BC59-DF20E8014972}" type="presOf" srcId="{652C0555-CE5C-4441-B6DD-D8258DDEE365}" destId="{3724F97E-E384-4B45-B225-7E48DE8CADF0}" srcOrd="0" destOrd="0" presId="urn:microsoft.com/office/officeart/2005/8/layout/radial4"/>
    <dgm:cxn modelId="{7C8DD507-1997-4259-8DEB-BAFA9E54B630}" type="presOf" srcId="{D49F379E-51C1-4274-AA71-3EFDAF18C817}" destId="{58D63635-9CD9-46B7-A418-F23985037939}" srcOrd="0" destOrd="0" presId="urn:microsoft.com/office/officeart/2005/8/layout/radial4"/>
    <dgm:cxn modelId="{3065094D-CE52-4F84-BF4F-426E386DB9B6}" type="presParOf" srcId="{C86FBE30-72BD-4073-A3C2-02B5287CB00B}" destId="{A916EC47-2B1D-4166-8C67-8D0B7213C525}" srcOrd="0" destOrd="0" presId="urn:microsoft.com/office/officeart/2005/8/layout/radial4"/>
    <dgm:cxn modelId="{C02D1EE8-F9B9-4F86-9E1A-3C3E5AB00C52}" type="presParOf" srcId="{C86FBE30-72BD-4073-A3C2-02B5287CB00B}" destId="{291FD9D0-E4B6-4484-A7CB-1F5F3289BB5A}" srcOrd="1" destOrd="0" presId="urn:microsoft.com/office/officeart/2005/8/layout/radial4"/>
    <dgm:cxn modelId="{0E2E7CEB-18A0-4EF7-8E0D-2E8F654003B6}" type="presParOf" srcId="{C86FBE30-72BD-4073-A3C2-02B5287CB00B}" destId="{1DDE425A-0B34-4DD2-BF42-98C72ADFD887}" srcOrd="2" destOrd="0" presId="urn:microsoft.com/office/officeart/2005/8/layout/radial4"/>
    <dgm:cxn modelId="{3304E3A9-BB74-443A-AAC3-7F529718C64F}" type="presParOf" srcId="{C86FBE30-72BD-4073-A3C2-02B5287CB00B}" destId="{58D63635-9CD9-46B7-A418-F23985037939}" srcOrd="3" destOrd="0" presId="urn:microsoft.com/office/officeart/2005/8/layout/radial4"/>
    <dgm:cxn modelId="{B0FBEC40-A216-499F-A2A6-691CD1316DC0}" type="presParOf" srcId="{C86FBE30-72BD-4073-A3C2-02B5287CB00B}" destId="{14B0D8CB-78BA-4184-A8D7-F11166341FBF}" srcOrd="4" destOrd="0" presId="urn:microsoft.com/office/officeart/2005/8/layout/radial4"/>
    <dgm:cxn modelId="{0146AC6A-565D-4E64-A019-EBF0E4883BA1}" type="presParOf" srcId="{C86FBE30-72BD-4073-A3C2-02B5287CB00B}" destId="{9A52DD93-3A6B-47D6-B81E-4793F9AF995C}" srcOrd="5" destOrd="0" presId="urn:microsoft.com/office/officeart/2005/8/layout/radial4"/>
    <dgm:cxn modelId="{E8D378FA-B96E-4C2B-B577-2145190E846E}" type="presParOf" srcId="{C86FBE30-72BD-4073-A3C2-02B5287CB00B}" destId="{3724F97E-E384-4B45-B225-7E48DE8CADF0}" srcOrd="6" destOrd="0" presId="urn:microsoft.com/office/officeart/2005/8/layout/radial4"/>
    <dgm:cxn modelId="{7B2AD45D-247B-49AE-9944-1AAF62865850}" type="presParOf" srcId="{C86FBE30-72BD-4073-A3C2-02B5287CB00B}" destId="{DBE9AE9A-5451-4B55-9020-9C516015B0D8}" srcOrd="7" destOrd="0" presId="urn:microsoft.com/office/officeart/2005/8/layout/radial4"/>
    <dgm:cxn modelId="{E882732B-DB70-473A-A64D-F8E8B9E0E78E}" type="presParOf" srcId="{C86FBE30-72BD-4073-A3C2-02B5287CB00B}" destId="{E96F717A-1330-48A1-AB55-BC540A0A4787}" srcOrd="8" destOrd="0" presId="urn:microsoft.com/office/officeart/2005/8/layout/radial4"/>
    <dgm:cxn modelId="{DF220D81-AFFA-41A8-B237-ECA6BCF0D654}" type="presParOf" srcId="{C86FBE30-72BD-4073-A3C2-02B5287CB00B}" destId="{B0BBC0AD-03B8-4357-8C96-D6ACFD2D8555}" srcOrd="9" destOrd="0" presId="urn:microsoft.com/office/officeart/2005/8/layout/radial4"/>
    <dgm:cxn modelId="{BA6FAEB7-F0FB-4C82-B534-4F14D47352A8}" type="presParOf" srcId="{C86FBE30-72BD-4073-A3C2-02B5287CB00B}" destId="{D31E6C54-9861-4E8B-8021-E357E41A715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0710A2A-19AD-4738-9FAF-D16C3C085B8E}" type="doc">
      <dgm:prSet loTypeId="urn:microsoft.com/office/officeart/2005/8/layout/radial4" loCatId="relationship" qsTypeId="urn:microsoft.com/office/officeart/2005/8/quickstyle/3d5" qsCatId="3D" csTypeId="urn:microsoft.com/office/officeart/2005/8/colors/accent0_3" csCatId="mainScheme" phldr="1"/>
      <dgm:spPr/>
      <dgm:t>
        <a:bodyPr/>
        <a:lstStyle/>
        <a:p>
          <a:pPr latinLnBrk="1"/>
          <a:endParaRPr lang="ko-KR" altLang="en-US"/>
        </a:p>
      </dgm:t>
    </dgm:pt>
    <dgm:pt modelId="{7992F547-B9E3-4FF8-BBB9-5A0396800C1E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APP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721CAB6F-0601-41C1-A03C-05DC0AAFBD6F}" type="parTrans" cxnId="{24B11547-A0FA-432C-A3E8-EBF7240ABBA6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AFDAC529-AB6D-4411-81C5-4C94BBAD40E9}" type="sibTrans" cxnId="{24B11547-A0FA-432C-A3E8-EBF7240ABBA6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F1C6F987-865C-48A0-BE66-F73A0BCF4D8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카메라</a:t>
          </a:r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작동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1DCC466A-0100-4BCC-9FCB-32A3D997986C}" type="parTrans" cxnId="{20E7DB22-193B-4B1C-9C45-55DA7A3FF4AC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8C47E902-D70C-4306-A959-9B216A68CB4B}" type="sibTrans" cxnId="{20E7DB22-193B-4B1C-9C45-55DA7A3FF4AC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55B999C4-F3F1-4362-8882-CE3F5B00E514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이미지</a:t>
          </a:r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dirty="0" err="1" smtClean="0">
              <a:latin typeface="BC 카드 B" panose="02020603020101020101" pitchFamily="18" charset="-127"/>
              <a:ea typeface="BC 카드 B" panose="02020603020101020101" pitchFamily="18" charset="-127"/>
            </a:rPr>
            <a:t>뷰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49F379E-51C1-4274-AA71-3EFDAF18C817}" type="parTrans" cxnId="{9489B1F5-8218-421F-A558-BC953293D51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90AE5D1-7717-4E6C-9F3B-3A89343DD8A0}" type="sibTrans" cxnId="{9489B1F5-8218-421F-A558-BC953293D51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652C0555-CE5C-4441-B6DD-D8258DDEE365}">
      <dgm:prSet phldrT="[텍스트]"/>
      <dgm:spPr/>
      <dgm:t>
        <a:bodyPr/>
        <a:lstStyle/>
        <a:p>
          <a:pPr latinLnBrk="1"/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API</a:t>
          </a:r>
          <a:b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연동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03156628-70C8-40EF-B003-7E1D30DB44CE}" type="parTrans" cxnId="{71541F32-9D6B-4824-845D-DC2D4A720E9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B20CBC85-7F36-4715-9093-025CA9F00B18}" type="sibTrans" cxnId="{71541F32-9D6B-4824-845D-DC2D4A720E9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D009B7A-D229-414E-9A3C-0BBBB3FF0F35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목록</a:t>
          </a:r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관리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4D831CE-E7D1-41A8-AD96-83C6B6BD849E}" type="parTrans" cxnId="{D0F4D3EE-92FE-4CDD-ABD6-2B9125D64C8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DB10D1AC-FB4D-4D5B-947D-4E0F6303F22D}" type="sibTrans" cxnId="{D0F4D3EE-92FE-4CDD-ABD6-2B9125D64C80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43302166-ED98-4470-8602-274EC38F43FC}">
      <dgm:prSet phldrT="[텍스트]"/>
      <dgm:spPr/>
      <dgm:t>
        <a:bodyPr/>
        <a:lstStyle/>
        <a:p>
          <a:pPr latinLnBrk="1"/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서버</a:t>
          </a:r>
          <a: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연동</a:t>
          </a:r>
          <a:endParaRPr lang="ko-KR" altLang="en-US" dirty="0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A0BA8C99-7E54-43FB-AB5D-722077EBDD24}" type="parTrans" cxnId="{E787C4B5-5798-4667-95A2-E0480DE37C6B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B17F28DD-FA4C-4206-BB59-7758B5B15AF1}" type="sibTrans" cxnId="{E787C4B5-5798-4667-95A2-E0480DE37C6B}">
      <dgm:prSet/>
      <dgm:spPr/>
      <dgm:t>
        <a:bodyPr/>
        <a:lstStyle/>
        <a:p>
          <a:pPr latinLnBrk="1"/>
          <a:endParaRPr lang="ko-KR" altLang="en-US">
            <a:latin typeface="BC 카드 B" panose="02020603020101020101" pitchFamily="18" charset="-127"/>
            <a:ea typeface="BC 카드 B" panose="02020603020101020101" pitchFamily="18" charset="-127"/>
          </a:endParaRPr>
        </a:p>
      </dgm:t>
    </dgm:pt>
    <dgm:pt modelId="{C86FBE30-72BD-4073-A3C2-02B5287CB00B}" type="pres">
      <dgm:prSet presAssocID="{20710A2A-19AD-4738-9FAF-D16C3C085B8E}" presName="cycle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916EC47-2B1D-4166-8C67-8D0B7213C525}" type="pres">
      <dgm:prSet presAssocID="{7992F547-B9E3-4FF8-BBB9-5A0396800C1E}" presName="centerShape" presStyleLbl="node0" presStyleIdx="0" presStyleCnt="1"/>
      <dgm:spPr>
        <a:prstGeom prst="roundRect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291FD9D0-E4B6-4484-A7CB-1F5F3289BB5A}" type="pres">
      <dgm:prSet presAssocID="{1DCC466A-0100-4BCC-9FCB-32A3D997986C}" presName="parTrans" presStyleLbl="bgSibTrans2D1" presStyleIdx="0" presStyleCnt="5"/>
      <dgm:spPr/>
      <dgm:t>
        <a:bodyPr/>
        <a:lstStyle/>
        <a:p>
          <a:pPr latinLnBrk="1"/>
          <a:endParaRPr lang="ko-KR" altLang="en-US"/>
        </a:p>
      </dgm:t>
    </dgm:pt>
    <dgm:pt modelId="{1DDE425A-0B34-4DD2-BF42-98C72ADFD887}" type="pres">
      <dgm:prSet presAssocID="{F1C6F987-865C-48A0-BE66-F73A0BCF4D8C}" presName="node" presStyleLbl="node1" presStyleIdx="0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58D63635-9CD9-46B7-A418-F23985037939}" type="pres">
      <dgm:prSet presAssocID="{D49F379E-51C1-4274-AA71-3EFDAF18C817}" presName="parTrans" presStyleLbl="bgSibTrans2D1" presStyleIdx="1" presStyleCnt="5"/>
      <dgm:spPr/>
      <dgm:t>
        <a:bodyPr/>
        <a:lstStyle/>
        <a:p>
          <a:pPr latinLnBrk="1"/>
          <a:endParaRPr lang="ko-KR" altLang="en-US"/>
        </a:p>
      </dgm:t>
    </dgm:pt>
    <dgm:pt modelId="{14B0D8CB-78BA-4184-A8D7-F11166341FBF}" type="pres">
      <dgm:prSet presAssocID="{55B999C4-F3F1-4362-8882-CE3F5B00E514}" presName="node" presStyleLbl="node1" presStyleIdx="1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9A52DD93-3A6B-47D6-B81E-4793F9AF995C}" type="pres">
      <dgm:prSet presAssocID="{03156628-70C8-40EF-B003-7E1D30DB44CE}" presName="parTrans" presStyleLbl="bgSibTrans2D1" presStyleIdx="2" presStyleCnt="5"/>
      <dgm:spPr/>
      <dgm:t>
        <a:bodyPr/>
        <a:lstStyle/>
        <a:p>
          <a:pPr latinLnBrk="1"/>
          <a:endParaRPr lang="ko-KR" altLang="en-US"/>
        </a:p>
      </dgm:t>
    </dgm:pt>
    <dgm:pt modelId="{3724F97E-E384-4B45-B225-7E48DE8CADF0}" type="pres">
      <dgm:prSet presAssocID="{652C0555-CE5C-4441-B6DD-D8258DDEE365}" presName="node" presStyleLbl="node1" presStyleIdx="2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DBE9AE9A-5451-4B55-9020-9C516015B0D8}" type="pres">
      <dgm:prSet presAssocID="{D4D831CE-E7D1-41A8-AD96-83C6B6BD849E}" presName="parTrans" presStyleLbl="bgSibTrans2D1" presStyleIdx="3" presStyleCnt="5"/>
      <dgm:spPr/>
      <dgm:t>
        <a:bodyPr/>
        <a:lstStyle/>
        <a:p>
          <a:pPr latinLnBrk="1"/>
          <a:endParaRPr lang="ko-KR" altLang="en-US"/>
        </a:p>
      </dgm:t>
    </dgm:pt>
    <dgm:pt modelId="{E96F717A-1330-48A1-AB55-BC540A0A4787}" type="pres">
      <dgm:prSet presAssocID="{4D009B7A-D229-414E-9A3C-0BBBB3FF0F35}" presName="node" presStyleLbl="node1" presStyleIdx="3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B0BBC0AD-03B8-4357-8C96-D6ACFD2D8555}" type="pres">
      <dgm:prSet presAssocID="{A0BA8C99-7E54-43FB-AB5D-722077EBDD24}" presName="parTrans" presStyleLbl="bgSibTrans2D1" presStyleIdx="4" presStyleCnt="5"/>
      <dgm:spPr/>
      <dgm:t>
        <a:bodyPr/>
        <a:lstStyle/>
        <a:p>
          <a:pPr latinLnBrk="1"/>
          <a:endParaRPr lang="ko-KR" altLang="en-US"/>
        </a:p>
      </dgm:t>
    </dgm:pt>
    <dgm:pt modelId="{D31E6C54-9861-4E8B-8021-E357E41A7159}" type="pres">
      <dgm:prSet presAssocID="{43302166-ED98-4470-8602-274EC38F43FC}" presName="node" presStyleLbl="node1" presStyleIdx="4" presStyleCnt="5">
        <dgm:presLayoutVars>
          <dgm:bulletEnabled val="1"/>
        </dgm:presLayoutVars>
      </dgm:prSet>
      <dgm:spPr>
        <a:prstGeom prst="ellipse">
          <a:avLst/>
        </a:prstGeom>
      </dgm:spPr>
      <dgm:t>
        <a:bodyPr/>
        <a:lstStyle/>
        <a:p>
          <a:pPr latinLnBrk="1"/>
          <a:endParaRPr lang="ko-KR" altLang="en-US"/>
        </a:p>
      </dgm:t>
    </dgm:pt>
  </dgm:ptLst>
  <dgm:cxnLst>
    <dgm:cxn modelId="{F68410E3-005E-4572-8CB1-98146655F077}" type="presOf" srcId="{1DCC466A-0100-4BCC-9FCB-32A3D997986C}" destId="{291FD9D0-E4B6-4484-A7CB-1F5F3289BB5A}" srcOrd="0" destOrd="0" presId="urn:microsoft.com/office/officeart/2005/8/layout/radial4"/>
    <dgm:cxn modelId="{78FA099B-B65E-4EB7-AD51-DB3CE2EE5188}" type="presOf" srcId="{7992F547-B9E3-4FF8-BBB9-5A0396800C1E}" destId="{A916EC47-2B1D-4166-8C67-8D0B7213C525}" srcOrd="0" destOrd="0" presId="urn:microsoft.com/office/officeart/2005/8/layout/radial4"/>
    <dgm:cxn modelId="{52C4A9D7-56E2-40B1-9CB8-301AFAE138A6}" type="presOf" srcId="{D4D831CE-E7D1-41A8-AD96-83C6B6BD849E}" destId="{DBE9AE9A-5451-4B55-9020-9C516015B0D8}" srcOrd="0" destOrd="0" presId="urn:microsoft.com/office/officeart/2005/8/layout/radial4"/>
    <dgm:cxn modelId="{20E7DB22-193B-4B1C-9C45-55DA7A3FF4AC}" srcId="{7992F547-B9E3-4FF8-BBB9-5A0396800C1E}" destId="{F1C6F987-865C-48A0-BE66-F73A0BCF4D8C}" srcOrd="0" destOrd="0" parTransId="{1DCC466A-0100-4BCC-9FCB-32A3D997986C}" sibTransId="{8C47E902-D70C-4306-A959-9B216A68CB4B}"/>
    <dgm:cxn modelId="{90539DC5-EFE0-4811-95E1-3899390E61BC}" type="presOf" srcId="{652C0555-CE5C-4441-B6DD-D8258DDEE365}" destId="{3724F97E-E384-4B45-B225-7E48DE8CADF0}" srcOrd="0" destOrd="0" presId="urn:microsoft.com/office/officeart/2005/8/layout/radial4"/>
    <dgm:cxn modelId="{24B11547-A0FA-432C-A3E8-EBF7240ABBA6}" srcId="{20710A2A-19AD-4738-9FAF-D16C3C085B8E}" destId="{7992F547-B9E3-4FF8-BBB9-5A0396800C1E}" srcOrd="0" destOrd="0" parTransId="{721CAB6F-0601-41C1-A03C-05DC0AAFBD6F}" sibTransId="{AFDAC529-AB6D-4411-81C5-4C94BBAD40E9}"/>
    <dgm:cxn modelId="{C7D7E22B-8B9C-49C2-BDB7-B776416C59EC}" type="presOf" srcId="{55B999C4-F3F1-4362-8882-CE3F5B00E514}" destId="{14B0D8CB-78BA-4184-A8D7-F11166341FBF}" srcOrd="0" destOrd="0" presId="urn:microsoft.com/office/officeart/2005/8/layout/radial4"/>
    <dgm:cxn modelId="{9A9FCB22-F9D9-4B6D-B1E4-4047A2A3D634}" type="presOf" srcId="{20710A2A-19AD-4738-9FAF-D16C3C085B8E}" destId="{C86FBE30-72BD-4073-A3C2-02B5287CB00B}" srcOrd="0" destOrd="0" presId="urn:microsoft.com/office/officeart/2005/8/layout/radial4"/>
    <dgm:cxn modelId="{71541F32-9D6B-4824-845D-DC2D4A720E90}" srcId="{7992F547-B9E3-4FF8-BBB9-5A0396800C1E}" destId="{652C0555-CE5C-4441-B6DD-D8258DDEE365}" srcOrd="2" destOrd="0" parTransId="{03156628-70C8-40EF-B003-7E1D30DB44CE}" sibTransId="{B20CBC85-7F36-4715-9093-025CA9F00B18}"/>
    <dgm:cxn modelId="{6F20960B-71EC-485F-948F-DF96BE00DD14}" type="presOf" srcId="{43302166-ED98-4470-8602-274EC38F43FC}" destId="{D31E6C54-9861-4E8B-8021-E357E41A7159}" srcOrd="0" destOrd="0" presId="urn:microsoft.com/office/officeart/2005/8/layout/radial4"/>
    <dgm:cxn modelId="{2B89954E-6B5D-45E5-B201-C9561B85E539}" type="presOf" srcId="{F1C6F987-865C-48A0-BE66-F73A0BCF4D8C}" destId="{1DDE425A-0B34-4DD2-BF42-98C72ADFD887}" srcOrd="0" destOrd="0" presId="urn:microsoft.com/office/officeart/2005/8/layout/radial4"/>
    <dgm:cxn modelId="{9489B1F5-8218-421F-A558-BC953293D510}" srcId="{7992F547-B9E3-4FF8-BBB9-5A0396800C1E}" destId="{55B999C4-F3F1-4362-8882-CE3F5B00E514}" srcOrd="1" destOrd="0" parTransId="{D49F379E-51C1-4274-AA71-3EFDAF18C817}" sibTransId="{490AE5D1-7717-4E6C-9F3B-3A89343DD8A0}"/>
    <dgm:cxn modelId="{E787C4B5-5798-4667-95A2-E0480DE37C6B}" srcId="{7992F547-B9E3-4FF8-BBB9-5A0396800C1E}" destId="{43302166-ED98-4470-8602-274EC38F43FC}" srcOrd="4" destOrd="0" parTransId="{A0BA8C99-7E54-43FB-AB5D-722077EBDD24}" sibTransId="{B17F28DD-FA4C-4206-BB59-7758B5B15AF1}"/>
    <dgm:cxn modelId="{B456E57A-020D-4B55-9D62-E8B3AA54BFDA}" type="presOf" srcId="{A0BA8C99-7E54-43FB-AB5D-722077EBDD24}" destId="{B0BBC0AD-03B8-4357-8C96-D6ACFD2D8555}" srcOrd="0" destOrd="0" presId="urn:microsoft.com/office/officeart/2005/8/layout/radial4"/>
    <dgm:cxn modelId="{E5562EEA-4517-4B8E-996D-92A547F31C13}" type="presOf" srcId="{4D009B7A-D229-414E-9A3C-0BBBB3FF0F35}" destId="{E96F717A-1330-48A1-AB55-BC540A0A4787}" srcOrd="0" destOrd="0" presId="urn:microsoft.com/office/officeart/2005/8/layout/radial4"/>
    <dgm:cxn modelId="{86A514B6-BA73-43C0-A28F-BAC2843DF25E}" type="presOf" srcId="{03156628-70C8-40EF-B003-7E1D30DB44CE}" destId="{9A52DD93-3A6B-47D6-B81E-4793F9AF995C}" srcOrd="0" destOrd="0" presId="urn:microsoft.com/office/officeart/2005/8/layout/radial4"/>
    <dgm:cxn modelId="{D0F4D3EE-92FE-4CDD-ABD6-2B9125D64C80}" srcId="{7992F547-B9E3-4FF8-BBB9-5A0396800C1E}" destId="{4D009B7A-D229-414E-9A3C-0BBBB3FF0F35}" srcOrd="3" destOrd="0" parTransId="{D4D831CE-E7D1-41A8-AD96-83C6B6BD849E}" sibTransId="{DB10D1AC-FB4D-4D5B-947D-4E0F6303F22D}"/>
    <dgm:cxn modelId="{4B404702-9657-49CF-BBDF-029D60CDC35D}" type="presOf" srcId="{D49F379E-51C1-4274-AA71-3EFDAF18C817}" destId="{58D63635-9CD9-46B7-A418-F23985037939}" srcOrd="0" destOrd="0" presId="urn:microsoft.com/office/officeart/2005/8/layout/radial4"/>
    <dgm:cxn modelId="{F57EF489-459C-4129-BFA0-752B9A30FBD8}" type="presParOf" srcId="{C86FBE30-72BD-4073-A3C2-02B5287CB00B}" destId="{A916EC47-2B1D-4166-8C67-8D0B7213C525}" srcOrd="0" destOrd="0" presId="urn:microsoft.com/office/officeart/2005/8/layout/radial4"/>
    <dgm:cxn modelId="{FFFB703E-FE08-4707-AC6F-3AF13E726745}" type="presParOf" srcId="{C86FBE30-72BD-4073-A3C2-02B5287CB00B}" destId="{291FD9D0-E4B6-4484-A7CB-1F5F3289BB5A}" srcOrd="1" destOrd="0" presId="urn:microsoft.com/office/officeart/2005/8/layout/radial4"/>
    <dgm:cxn modelId="{8BE80129-3E0A-4000-8855-C860F4CD401C}" type="presParOf" srcId="{C86FBE30-72BD-4073-A3C2-02B5287CB00B}" destId="{1DDE425A-0B34-4DD2-BF42-98C72ADFD887}" srcOrd="2" destOrd="0" presId="urn:microsoft.com/office/officeart/2005/8/layout/radial4"/>
    <dgm:cxn modelId="{9711466E-BC2D-4425-B8F7-C3D645A7D40A}" type="presParOf" srcId="{C86FBE30-72BD-4073-A3C2-02B5287CB00B}" destId="{58D63635-9CD9-46B7-A418-F23985037939}" srcOrd="3" destOrd="0" presId="urn:microsoft.com/office/officeart/2005/8/layout/radial4"/>
    <dgm:cxn modelId="{F3208066-1106-48F3-A4A8-4EB650725597}" type="presParOf" srcId="{C86FBE30-72BD-4073-A3C2-02B5287CB00B}" destId="{14B0D8CB-78BA-4184-A8D7-F11166341FBF}" srcOrd="4" destOrd="0" presId="urn:microsoft.com/office/officeart/2005/8/layout/radial4"/>
    <dgm:cxn modelId="{30B2D515-FA0B-4DC2-8F7F-B90EF0DEEAEF}" type="presParOf" srcId="{C86FBE30-72BD-4073-A3C2-02B5287CB00B}" destId="{9A52DD93-3A6B-47D6-B81E-4793F9AF995C}" srcOrd="5" destOrd="0" presId="urn:microsoft.com/office/officeart/2005/8/layout/radial4"/>
    <dgm:cxn modelId="{A533768A-0D61-45B0-9412-C92594092036}" type="presParOf" srcId="{C86FBE30-72BD-4073-A3C2-02B5287CB00B}" destId="{3724F97E-E384-4B45-B225-7E48DE8CADF0}" srcOrd="6" destOrd="0" presId="urn:microsoft.com/office/officeart/2005/8/layout/radial4"/>
    <dgm:cxn modelId="{66F0804B-AA8D-4813-9093-986383A953B5}" type="presParOf" srcId="{C86FBE30-72BD-4073-A3C2-02B5287CB00B}" destId="{DBE9AE9A-5451-4B55-9020-9C516015B0D8}" srcOrd="7" destOrd="0" presId="urn:microsoft.com/office/officeart/2005/8/layout/radial4"/>
    <dgm:cxn modelId="{1B56DA78-5551-41AA-9E93-0D830423715C}" type="presParOf" srcId="{C86FBE30-72BD-4073-A3C2-02B5287CB00B}" destId="{E96F717A-1330-48A1-AB55-BC540A0A4787}" srcOrd="8" destOrd="0" presId="urn:microsoft.com/office/officeart/2005/8/layout/radial4"/>
    <dgm:cxn modelId="{906280AC-3534-4FAC-8565-DC424D9CD1FE}" type="presParOf" srcId="{C86FBE30-72BD-4073-A3C2-02B5287CB00B}" destId="{B0BBC0AD-03B8-4357-8C96-D6ACFD2D8555}" srcOrd="9" destOrd="0" presId="urn:microsoft.com/office/officeart/2005/8/layout/radial4"/>
    <dgm:cxn modelId="{FAC7869A-A940-43FF-9E7E-5DA958BEC79D}" type="presParOf" srcId="{C86FBE30-72BD-4073-A3C2-02B5287CB00B}" destId="{D31E6C54-9861-4E8B-8021-E357E41A7159}" srcOrd="10" destOrd="0" presId="urn:microsoft.com/office/officeart/2005/8/layout/radial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4CA1D8F-6AF5-4F13-A8FA-876D64A5B4CE}">
      <dsp:nvSpPr>
        <dsp:cNvPr id="0" name=""/>
        <dsp:cNvSpPr/>
      </dsp:nvSpPr>
      <dsp:spPr>
        <a:xfrm>
          <a:off x="688671" y="80292"/>
          <a:ext cx="1593501" cy="553402"/>
        </a:xfrm>
        <a:prstGeom prst="ellipse">
          <a:avLst/>
        </a:prstGeom>
        <a:solidFill>
          <a:schemeClr val="accent5">
            <a:tint val="50000"/>
            <a:alpha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D94D5C1-924F-4A31-B1F0-27AD96E77C3C}">
      <dsp:nvSpPr>
        <dsp:cNvPr id="0" name=""/>
        <dsp:cNvSpPr/>
      </dsp:nvSpPr>
      <dsp:spPr>
        <a:xfrm>
          <a:off x="1333483" y="1435386"/>
          <a:ext cx="308818" cy="197643"/>
        </a:xfrm>
        <a:prstGeom prst="downArrow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tint val="40000"/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/>
      </dsp:style>
    </dsp:sp>
    <dsp:sp modelId="{1809D702-4521-4F95-9EFB-92B16D41A02C}">
      <dsp:nvSpPr>
        <dsp:cNvPr id="0" name=""/>
        <dsp:cNvSpPr/>
      </dsp:nvSpPr>
      <dsp:spPr>
        <a:xfrm>
          <a:off x="746729" y="1593501"/>
          <a:ext cx="1482327" cy="37058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lvl="0" algn="ctr" defTabSz="533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ko-KR" altLang="en-US" sz="12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746729" y="1593501"/>
        <a:ext cx="1482327" cy="370581"/>
      </dsp:txXfrm>
    </dsp:sp>
    <dsp:sp modelId="{64F2921B-FA6D-4BD1-AA81-E473AB9AE0C1}">
      <dsp:nvSpPr>
        <dsp:cNvPr id="0" name=""/>
        <dsp:cNvSpPr/>
      </dsp:nvSpPr>
      <dsp:spPr>
        <a:xfrm>
          <a:off x="1268014" y="676435"/>
          <a:ext cx="555872" cy="555872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hueOff val="0"/>
              <a:satOff val="0"/>
              <a:lumOff val="0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책</a:t>
          </a:r>
          <a:endParaRPr lang="ko-KR" altLang="en-US" sz="14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1349420" y="757841"/>
        <a:ext cx="393060" cy="393060"/>
      </dsp:txXfrm>
    </dsp:sp>
    <dsp:sp modelId="{4A4BBCDB-5361-4307-AF4B-7187E6C9215D}">
      <dsp:nvSpPr>
        <dsp:cNvPr id="0" name=""/>
        <dsp:cNvSpPr/>
      </dsp:nvSpPr>
      <dsp:spPr>
        <a:xfrm>
          <a:off x="870256" y="259407"/>
          <a:ext cx="555872" cy="555872"/>
        </a:xfrm>
        <a:prstGeom prst="ellipse">
          <a:avLst/>
        </a:prstGeom>
        <a:solidFill>
          <a:schemeClr val="accent5">
            <a:hueOff val="-965760"/>
            <a:satOff val="0"/>
            <a:lumOff val="-2549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hueOff val="-965760"/>
              <a:satOff val="0"/>
              <a:lumOff val="-2549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풍경</a:t>
          </a:r>
          <a:endParaRPr lang="ko-KR" altLang="en-US" sz="14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951662" y="340813"/>
        <a:ext cx="393060" cy="393060"/>
      </dsp:txXfrm>
    </dsp:sp>
    <dsp:sp modelId="{25476BA9-5164-4F7D-8773-5FD04A1D4D01}">
      <dsp:nvSpPr>
        <dsp:cNvPr id="0" name=""/>
        <dsp:cNvSpPr/>
      </dsp:nvSpPr>
      <dsp:spPr>
        <a:xfrm>
          <a:off x="1438482" y="125009"/>
          <a:ext cx="555872" cy="555872"/>
        </a:xfrm>
        <a:prstGeom prst="ellipse">
          <a:avLst/>
        </a:prstGeom>
        <a:solidFill>
          <a:schemeClr val="accent5">
            <a:hueOff val="-1931520"/>
            <a:satOff val="0"/>
            <a:lumOff val="-5098"/>
            <a:alphaOff val="0"/>
          </a:schemeClr>
        </a:solidFill>
        <a:ln>
          <a:noFill/>
        </a:ln>
        <a:effectLst>
          <a:outerShdw blurRad="50800" dist="15240" dir="5400000" algn="tl" rotWithShape="0">
            <a:srgbClr val="000000">
              <a:alpha val="75000"/>
            </a:srgbClr>
          </a:outerShdw>
        </a:effectLst>
        <a:scene3d>
          <a:camera prst="orthographicFront">
            <a:rot lat="0" lon="0" rev="0"/>
          </a:camera>
          <a:lightRig rig="brightRoom" dir="tl"/>
        </a:scene3d>
        <a:sp3d contourW="9525" prstMaterial="flat">
          <a:bevelT w="0" h="0" prst="coolSlant"/>
          <a:contourClr>
            <a:schemeClr val="accent5">
              <a:hueOff val="-1931520"/>
              <a:satOff val="0"/>
              <a:lumOff val="-5098"/>
              <a:alphaOff val="0"/>
              <a:shade val="35000"/>
              <a:satMod val="130000"/>
            </a:schemeClr>
          </a:contourClr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lvl="0" algn="ctr" defTabSz="6223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4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인물</a:t>
          </a:r>
          <a:endParaRPr lang="ko-KR" altLang="en-US" sz="14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1519888" y="206415"/>
        <a:ext cx="393060" cy="393060"/>
      </dsp:txXfrm>
    </dsp:sp>
    <dsp:sp modelId="{122F443D-97D4-464E-A329-AA3ECF78F25E}">
      <dsp:nvSpPr>
        <dsp:cNvPr id="0" name=""/>
        <dsp:cNvSpPr/>
      </dsp:nvSpPr>
      <dsp:spPr>
        <a:xfrm>
          <a:off x="623202" y="12352"/>
          <a:ext cx="1729381" cy="1383505"/>
        </a:xfrm>
        <a:prstGeom prst="funnel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6EC47-2B1D-4166-8C67-8D0B7213C525}">
      <dsp:nvSpPr>
        <dsp:cNvPr id="0" name=""/>
        <dsp:cNvSpPr/>
      </dsp:nvSpPr>
      <dsp:spPr>
        <a:xfrm>
          <a:off x="1492493" y="1508679"/>
          <a:ext cx="1034352" cy="10343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4130" tIns="24130" rIns="24130" bIns="24130" numCol="1" spcCol="1270" anchor="ctr" anchorCtr="0">
          <a:noAutofit/>
        </a:bodyPr>
        <a:lstStyle/>
        <a:p>
          <a:pPr lvl="0" algn="ctr" defTabSz="16891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38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APP</a:t>
          </a:r>
          <a:endParaRPr lang="ko-KR" altLang="en-US" sz="38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1542986" y="1559172"/>
        <a:ext cx="933366" cy="933366"/>
      </dsp:txXfrm>
    </dsp:sp>
    <dsp:sp modelId="{291FD9D0-E4B6-4484-A7CB-1F5F3289BB5A}">
      <dsp:nvSpPr>
        <dsp:cNvPr id="0" name=""/>
        <dsp:cNvSpPr/>
      </dsp:nvSpPr>
      <dsp:spPr>
        <a:xfrm rot="10800000">
          <a:off x="491624" y="1878460"/>
          <a:ext cx="945821" cy="29479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E425A-0B34-4DD2-BF42-98C72ADFD887}">
      <dsp:nvSpPr>
        <dsp:cNvPr id="0" name=""/>
        <dsp:cNvSpPr/>
      </dsp:nvSpPr>
      <dsp:spPr>
        <a:xfrm>
          <a:off x="307" y="1632802"/>
          <a:ext cx="982634" cy="7861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김경욱</a:t>
          </a:r>
          <a:endParaRPr lang="ko-KR" altLang="en-US" sz="17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144210" y="1747925"/>
        <a:ext cx="694828" cy="555861"/>
      </dsp:txXfrm>
    </dsp:sp>
    <dsp:sp modelId="{58D63635-9CD9-46B7-A418-F23985037939}">
      <dsp:nvSpPr>
        <dsp:cNvPr id="0" name=""/>
        <dsp:cNvSpPr/>
      </dsp:nvSpPr>
      <dsp:spPr>
        <a:xfrm rot="13500000">
          <a:off x="797737" y="1139439"/>
          <a:ext cx="945821" cy="29479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0D8CB-78BA-4184-A8D7-F11166341FBF}">
      <dsp:nvSpPr>
        <dsp:cNvPr id="0" name=""/>
        <dsp:cNvSpPr/>
      </dsp:nvSpPr>
      <dsp:spPr>
        <a:xfrm>
          <a:off x="444932" y="559382"/>
          <a:ext cx="982634" cy="7861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이경민</a:t>
          </a:r>
          <a:endParaRPr lang="ko-KR" altLang="en-US" sz="17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588835" y="674505"/>
        <a:ext cx="694828" cy="555861"/>
      </dsp:txXfrm>
    </dsp:sp>
    <dsp:sp modelId="{9A52DD93-3A6B-47D6-B81E-4793F9AF995C}">
      <dsp:nvSpPr>
        <dsp:cNvPr id="0" name=""/>
        <dsp:cNvSpPr/>
      </dsp:nvSpPr>
      <dsp:spPr>
        <a:xfrm rot="16200000">
          <a:off x="1536759" y="833326"/>
          <a:ext cx="945821" cy="29479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4F97E-E384-4B45-B225-7E48DE8CADF0}">
      <dsp:nvSpPr>
        <dsp:cNvPr id="0" name=""/>
        <dsp:cNvSpPr/>
      </dsp:nvSpPr>
      <dsp:spPr>
        <a:xfrm>
          <a:off x="1518352" y="114757"/>
          <a:ext cx="982634" cy="7861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권태욱</a:t>
          </a:r>
          <a:endParaRPr lang="ko-KR" altLang="en-US" sz="17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1662255" y="229880"/>
        <a:ext cx="694828" cy="555861"/>
      </dsp:txXfrm>
    </dsp:sp>
    <dsp:sp modelId="{DBE9AE9A-5451-4B55-9020-9C516015B0D8}">
      <dsp:nvSpPr>
        <dsp:cNvPr id="0" name=""/>
        <dsp:cNvSpPr/>
      </dsp:nvSpPr>
      <dsp:spPr>
        <a:xfrm rot="18900000">
          <a:off x="2275781" y="1139439"/>
          <a:ext cx="945821" cy="29479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F717A-1330-48A1-AB55-BC540A0A4787}">
      <dsp:nvSpPr>
        <dsp:cNvPr id="0" name=""/>
        <dsp:cNvSpPr/>
      </dsp:nvSpPr>
      <dsp:spPr>
        <a:xfrm>
          <a:off x="2591772" y="559382"/>
          <a:ext cx="982634" cy="7861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장윤권</a:t>
          </a:r>
          <a:endParaRPr lang="ko-KR" altLang="en-US" sz="17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2735675" y="674505"/>
        <a:ext cx="694828" cy="555861"/>
      </dsp:txXfrm>
    </dsp:sp>
    <dsp:sp modelId="{B0BBC0AD-03B8-4357-8C96-D6ACFD2D8555}">
      <dsp:nvSpPr>
        <dsp:cNvPr id="0" name=""/>
        <dsp:cNvSpPr/>
      </dsp:nvSpPr>
      <dsp:spPr>
        <a:xfrm>
          <a:off x="2581893" y="1878460"/>
          <a:ext cx="945821" cy="294790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6C54-9861-4E8B-8021-E357E41A7159}">
      <dsp:nvSpPr>
        <dsp:cNvPr id="0" name=""/>
        <dsp:cNvSpPr/>
      </dsp:nvSpPr>
      <dsp:spPr>
        <a:xfrm>
          <a:off x="3036397" y="1632802"/>
          <a:ext cx="982634" cy="7861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32385" rIns="32385" bIns="32385" numCol="1" spcCol="1270" anchor="ctr" anchorCtr="0">
          <a:noAutofit/>
        </a:bodyPr>
        <a:lstStyle/>
        <a:p>
          <a:pPr lvl="0" algn="ctr" defTabSz="7556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7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양준호</a:t>
          </a:r>
          <a:endParaRPr lang="ko-KR" altLang="en-US" sz="17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3180300" y="1747925"/>
        <a:ext cx="694828" cy="55586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16EC47-2B1D-4166-8C67-8D0B7213C525}">
      <dsp:nvSpPr>
        <dsp:cNvPr id="0" name=""/>
        <dsp:cNvSpPr/>
      </dsp:nvSpPr>
      <dsp:spPr>
        <a:xfrm>
          <a:off x="2115610" y="2518236"/>
          <a:ext cx="1466194" cy="1466194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55" tIns="33655" rIns="33655" bIns="33655" numCol="1" spcCol="1270" anchor="ctr" anchorCtr="0">
          <a:noAutofit/>
        </a:bodyPr>
        <a:lstStyle/>
        <a:p>
          <a:pPr lvl="0" algn="ctr" defTabSz="23558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5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APP</a:t>
          </a:r>
          <a:endParaRPr lang="ko-KR" altLang="en-US" sz="5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2187184" y="2589810"/>
        <a:ext cx="1323046" cy="1323046"/>
      </dsp:txXfrm>
    </dsp:sp>
    <dsp:sp modelId="{291FD9D0-E4B6-4484-A7CB-1F5F3289BB5A}">
      <dsp:nvSpPr>
        <dsp:cNvPr id="0" name=""/>
        <dsp:cNvSpPr/>
      </dsp:nvSpPr>
      <dsp:spPr>
        <a:xfrm rot="10800000">
          <a:off x="696878" y="3042401"/>
          <a:ext cx="1340701" cy="41786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DDE425A-0B34-4DD2-BF42-98C72ADFD887}">
      <dsp:nvSpPr>
        <dsp:cNvPr id="0" name=""/>
        <dsp:cNvSpPr/>
      </dsp:nvSpPr>
      <dsp:spPr>
        <a:xfrm>
          <a:off x="436" y="2694180"/>
          <a:ext cx="1392884" cy="11143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카메라</a:t>
          </a:r>
          <a: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작동</a:t>
          </a:r>
          <a:endParaRPr lang="ko-KR" altLang="en-US" sz="2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204419" y="2857366"/>
        <a:ext cx="984918" cy="787935"/>
      </dsp:txXfrm>
    </dsp:sp>
    <dsp:sp modelId="{58D63635-9CD9-46B7-A418-F23985037939}">
      <dsp:nvSpPr>
        <dsp:cNvPr id="0" name=""/>
        <dsp:cNvSpPr/>
      </dsp:nvSpPr>
      <dsp:spPr>
        <a:xfrm rot="13500000">
          <a:off x="1130793" y="1994837"/>
          <a:ext cx="1340701" cy="41786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4B0D8CB-78BA-4184-A8D7-F11166341FBF}">
      <dsp:nvSpPr>
        <dsp:cNvPr id="0" name=""/>
        <dsp:cNvSpPr/>
      </dsp:nvSpPr>
      <dsp:spPr>
        <a:xfrm>
          <a:off x="630692" y="1172607"/>
          <a:ext cx="1392884" cy="11143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이미지</a:t>
          </a:r>
          <a: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sz="2300" kern="1200" dirty="0" err="1" smtClean="0">
              <a:latin typeface="BC 카드 B" panose="02020603020101020101" pitchFamily="18" charset="-127"/>
              <a:ea typeface="BC 카드 B" panose="02020603020101020101" pitchFamily="18" charset="-127"/>
            </a:rPr>
            <a:t>뷰</a:t>
          </a:r>
          <a:endParaRPr lang="ko-KR" altLang="en-US" sz="2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834675" y="1335793"/>
        <a:ext cx="984918" cy="787935"/>
      </dsp:txXfrm>
    </dsp:sp>
    <dsp:sp modelId="{9A52DD93-3A6B-47D6-B81E-4793F9AF995C}">
      <dsp:nvSpPr>
        <dsp:cNvPr id="0" name=""/>
        <dsp:cNvSpPr/>
      </dsp:nvSpPr>
      <dsp:spPr>
        <a:xfrm rot="16200000">
          <a:off x="2178356" y="1560923"/>
          <a:ext cx="1340701" cy="41786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24F97E-E384-4B45-B225-7E48DE8CADF0}">
      <dsp:nvSpPr>
        <dsp:cNvPr id="0" name=""/>
        <dsp:cNvSpPr/>
      </dsp:nvSpPr>
      <dsp:spPr>
        <a:xfrm>
          <a:off x="2152265" y="542351"/>
          <a:ext cx="1392884" cy="11143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API</a:t>
          </a:r>
          <a:b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연동</a:t>
          </a:r>
          <a:endParaRPr lang="ko-KR" altLang="en-US" sz="2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2356248" y="705537"/>
        <a:ext cx="984918" cy="787935"/>
      </dsp:txXfrm>
    </dsp:sp>
    <dsp:sp modelId="{DBE9AE9A-5451-4B55-9020-9C516015B0D8}">
      <dsp:nvSpPr>
        <dsp:cNvPr id="0" name=""/>
        <dsp:cNvSpPr/>
      </dsp:nvSpPr>
      <dsp:spPr>
        <a:xfrm rot="18900000">
          <a:off x="3225919" y="1994837"/>
          <a:ext cx="1340701" cy="41786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6F717A-1330-48A1-AB55-BC540A0A4787}">
      <dsp:nvSpPr>
        <dsp:cNvPr id="0" name=""/>
        <dsp:cNvSpPr/>
      </dsp:nvSpPr>
      <dsp:spPr>
        <a:xfrm>
          <a:off x="3673838" y="1172607"/>
          <a:ext cx="1392884" cy="11143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목록</a:t>
          </a:r>
          <a: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관리</a:t>
          </a:r>
          <a:endParaRPr lang="ko-KR" altLang="en-US" sz="2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3877821" y="1335793"/>
        <a:ext cx="984918" cy="787935"/>
      </dsp:txXfrm>
    </dsp:sp>
    <dsp:sp modelId="{B0BBC0AD-03B8-4357-8C96-D6ACFD2D8555}">
      <dsp:nvSpPr>
        <dsp:cNvPr id="0" name=""/>
        <dsp:cNvSpPr/>
      </dsp:nvSpPr>
      <dsp:spPr>
        <a:xfrm>
          <a:off x="3659834" y="3042401"/>
          <a:ext cx="1340701" cy="417865"/>
        </a:xfrm>
        <a:prstGeom prst="leftArrow">
          <a:avLst>
            <a:gd name="adj1" fmla="val 60000"/>
            <a:gd name="adj2" fmla="val 50000"/>
          </a:avLst>
        </a:prstGeom>
        <a:solidFill>
          <a:schemeClr val="dk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  <a:sp3d z="-381000" extrusionH="63500" contourW="12700" prstMaterial="matte">
          <a:contourClr>
            <a:schemeClr val="dk1">
              <a:tint val="20000"/>
            </a:schemeClr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31E6C54-9861-4E8B-8021-E357E41A7159}">
      <dsp:nvSpPr>
        <dsp:cNvPr id="0" name=""/>
        <dsp:cNvSpPr/>
      </dsp:nvSpPr>
      <dsp:spPr>
        <a:xfrm>
          <a:off x="4304094" y="2694180"/>
          <a:ext cx="1392884" cy="1114307"/>
        </a:xfrm>
        <a:prstGeom prst="ellips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>
          <a:noFill/>
        </a:ln>
        <a:effectLst/>
        <a:sp3d extrusionH="381000" contourW="38100" prstMaterial="matte">
          <a:contourClr>
            <a:schemeClr val="lt1"/>
          </a:contourClr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3815" tIns="43815" rIns="43815" bIns="43815" numCol="1" spcCol="1270" anchor="ctr" anchorCtr="0">
          <a:noAutofit/>
        </a:bodyPr>
        <a:lstStyle/>
        <a:p>
          <a:pPr lvl="0" algn="ctr" defTabSz="1022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서버</a:t>
          </a:r>
          <a: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/>
          </a:r>
          <a:br>
            <a:rPr lang="en-US" altLang="ko-KR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</a:br>
          <a:r>
            <a:rPr lang="ko-KR" altLang="en-US" sz="2300" kern="1200" dirty="0" smtClean="0">
              <a:latin typeface="BC 카드 B" panose="02020603020101020101" pitchFamily="18" charset="-127"/>
              <a:ea typeface="BC 카드 B" panose="02020603020101020101" pitchFamily="18" charset="-127"/>
            </a:rPr>
            <a:t>연동</a:t>
          </a:r>
          <a:endParaRPr lang="ko-KR" altLang="en-US" sz="2300" kern="1200" dirty="0">
            <a:latin typeface="BC 카드 B" panose="02020603020101020101" pitchFamily="18" charset="-127"/>
            <a:ea typeface="BC 카드 B" panose="02020603020101020101" pitchFamily="18" charset="-127"/>
          </a:endParaRPr>
        </a:p>
      </dsp:txBody>
      <dsp:txXfrm>
        <a:off x="4508077" y="2857366"/>
        <a:ext cx="984918" cy="78793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funnel1">
  <dgm:title val=""/>
  <dgm:desc val=""/>
  <dgm:catLst>
    <dgm:cat type="relationship" pri="2000"/>
    <dgm:cat type="process" pri="2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4"/>
      <dgm:resizeHandles val="exact"/>
    </dgm:varLst>
    <dgm:alg type="composite">
      <dgm:param type="ar" val="1.25"/>
    </dgm:alg>
    <dgm:shape xmlns:r="http://schemas.openxmlformats.org/officeDocument/2006/relationships" r:blip="">
      <dgm:adjLst/>
    </dgm:shape>
    <dgm:presOf/>
    <dgm:choose name="Name1">
      <dgm:if name="Name2" axis="ch" ptType="node" func="cnt" op="equ" val="2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w" for="ch" forName="item1" refType="w" fact="0.35"/>
          <dgm:constr type="h" for="ch" forName="item1" refType="w" fact="0.35"/>
          <dgm:constr type="t" for="ch" forName="item1" refType="h" fact="0.05"/>
          <dgm:constr type="l" for="ch" forName="item1" refType="w" fact="0.125"/>
          <dgm:constr type="primFontSz" for="ch" forName="item1" op="equ" val="65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if>
      <dgm:else name="Name3">
        <dgm:constrLst>
          <dgm:constr type="w" for="ch" forName="ellipse" refType="w" fact="0.645"/>
          <dgm:constr type="h" for="ch" forName="ellipse" refType="h" fact="0.28"/>
          <dgm:constr type="t" for="ch" forName="ellipse" refType="w" fact="0.0275"/>
          <dgm:constr type="l" for="ch" forName="ellipse" refType="w" fact="0.0265"/>
          <dgm:constr type="w" for="ch" forName="arrow1" refType="w" fact="0.125"/>
          <dgm:constr type="h" for="ch" forName="arrow1" refType="h" fact="0.1"/>
          <dgm:constr type="t" for="ch" forName="arrow1" refType="h" fact="0.72"/>
          <dgm:constr type="l" for="ch" forName="arrow1" refType="w" fact="0.2875"/>
          <dgm:constr type="w" for="ch" forName="rectangle" refType="w" fact="0.6"/>
          <dgm:constr type="h" for="ch" forName="rectangle" refType="w" refFor="ch" refForName="rectangle" fact="0.25"/>
          <dgm:constr type="t" for="ch" forName="rectangle" refType="h" fact="0.8"/>
          <dgm:constr type="l" for="ch" forName="rectangle" refType="w" fact="0.05"/>
          <dgm:constr type="primFontSz" for="ch" forName="rectangle" val="65"/>
          <dgm:constr type="w" for="ch" forName="item1" refType="w" fact="0.225"/>
          <dgm:constr type="h" for="ch" forName="item1" refType="w" fact="0.225"/>
          <dgm:constr type="t" for="ch" forName="item1" refType="h" fact="0.336"/>
          <dgm:constr type="l" for="ch" forName="item1" refType="w" fact="0.261"/>
          <dgm:constr type="primFontSz" for="ch" forName="item1" val="65"/>
          <dgm:constr type="w" for="ch" forName="item2" refType="w" fact="0.225"/>
          <dgm:constr type="h" for="ch" forName="item2" refType="w" fact="0.225"/>
          <dgm:constr type="t" for="ch" forName="item2" refType="h" fact="0.125"/>
          <dgm:constr type="l" for="ch" forName="item2" refType="w" fact="0.1"/>
          <dgm:constr type="primFontSz" for="ch" forName="item2" refType="primFontSz" refFor="ch" refForName="item1" op="equ"/>
          <dgm:constr type="w" for="ch" forName="item3" refType="w" fact="0.225"/>
          <dgm:constr type="h" for="ch" forName="item3" refType="w" fact="0.225"/>
          <dgm:constr type="t" for="ch" forName="item3" refType="h" fact="0.057"/>
          <dgm:constr type="l" for="ch" forName="item3" refType="w" fact="0.33"/>
          <dgm:constr type="primFontSz" for="ch" forName="item3" refType="primFontSz" refFor="ch" refForName="item1" op="equ"/>
          <dgm:constr type="w" for="ch" forName="funnel" refType="w" fact="0.7"/>
          <dgm:constr type="h" for="ch" forName="funnel" refType="h" fact="0.7"/>
          <dgm:constr type="t" for="ch" forName="funnel"/>
          <dgm:constr type="l" for="ch" forName="funnel"/>
        </dgm:constrLst>
      </dgm:else>
    </dgm:choose>
    <dgm:ruleLst/>
    <dgm:choose name="Name4">
      <dgm:if name="Name5" axis="ch" ptType="node" func="cnt" op="gte" val="1">
        <dgm:layoutNode name="ellipse" styleLbl="tr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arrow1" styleLbl="fgShp">
          <dgm:alg type="sp"/>
          <dgm:shape xmlns:r="http://schemas.openxmlformats.org/officeDocument/2006/relationships" type="downArrow" r:blip="">
            <dgm:adjLst/>
          </dgm:shape>
          <dgm:presOf/>
          <dgm:constrLst/>
          <dgm:ruleLst/>
        </dgm:layoutNode>
        <dgm:layoutNode name="rectangle" styleLbl="revTx">
          <dgm:varLst>
            <dgm:bulletEnabled val="1"/>
          </dgm:varLst>
          <dgm:alg type="tx">
            <dgm:param type="txAnchorHorzCh" val="ctr"/>
          </dgm:alg>
          <dgm:shape xmlns:r="http://schemas.openxmlformats.org/officeDocument/2006/relationships" type="rect" r:blip="">
            <dgm:adjLst/>
          </dgm:shape>
          <dgm:choose name="Name6">
            <dgm:if name="Name7" axis="ch" ptType="node" func="cnt" op="equ" val="1">
              <dgm:presOf axis="ch desOrSelf" ptType="node node" st="1 1" cnt="1 0"/>
            </dgm:if>
            <dgm:if name="Name8" axis="ch" ptType="node" func="cnt" op="equ" val="2">
              <dgm:presOf axis="ch desOrSelf" ptType="node node" st="2 1" cnt="1 0"/>
            </dgm:if>
            <dgm:if name="Name9" axis="ch" ptType="node" func="cnt" op="equ" val="3">
              <dgm:presOf axis="ch desOrSelf" ptType="node node" st="3 1" cnt="1 0"/>
            </dgm:if>
            <dgm:else name="Name10">
              <dgm:presOf axis="ch desOrSelf" ptType="node node" st="4 1" cnt="1 0"/>
            </dgm:else>
          </dgm:choose>
          <dgm:constrLst/>
          <dgm:ruleLst>
            <dgm:rule type="primFontSz" val="5" fact="NaN" max="NaN"/>
          </dgm:ruleLst>
        </dgm:layoutNode>
        <dgm:forEach name="Name11" axis="ch" ptType="node" st="2" cnt="1">
          <dgm:layoutNode name="item1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2">
              <dgm:if name="Name13" axis="root ch" ptType="all node" func="cnt" op="equ" val="1">
                <dgm:presOf/>
              </dgm:if>
              <dgm:if name="Name14" axis="root ch" ptType="all node" func="cnt" op="equ" val="2">
                <dgm:presOf axis="root ch desOrSelf" ptType="all node node" st="1 1 1" cnt="0 1 0"/>
              </dgm:if>
              <dgm:if name="Name15" axis="root ch" ptType="all node" func="cnt" op="equ" val="3">
                <dgm:presOf axis="root ch desOrSelf" ptType="all node node" st="1 2 1" cnt="0 1 0"/>
              </dgm:if>
              <dgm:else name="Name16">
                <dgm:presOf axis="root ch desOrSelf" ptType="all node node" st="1 3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17" axis="ch" ptType="node" st="3" cnt="1">
          <dgm:layoutNode name="item2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18">
              <dgm:if name="Name19" axis="root ch" ptType="all node" func="cnt" op="equ" val="1">
                <dgm:presOf/>
              </dgm:if>
              <dgm:if name="Name20" axis="root ch" ptType="all node" func="cnt" op="equ" val="2">
                <dgm:presOf/>
              </dgm:if>
              <dgm:if name="Name21" axis="root ch" ptType="all node" func="cnt" op="equ" val="3">
                <dgm:presOf axis="root ch desOrSelf" ptType="all node node" st="1 1 1" cnt="0 1 0"/>
              </dgm:if>
              <dgm:else name="Name22">
                <dgm:presOf axis="root ch desOrSelf" ptType="all node node" st="1 2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forEach name="Name23" axis="ch" ptType="node" st="4" cnt="1">
          <dgm:layoutNode name="item3" styleLbl="node1">
            <dgm:varLst>
              <dgm:bulletEnabled val="1"/>
            </dgm:varLst>
            <dgm:alg type="tx">
              <dgm:param type="txAnchorVertCh" val="mid"/>
            </dgm:alg>
            <dgm:shape xmlns:r="http://schemas.openxmlformats.org/officeDocument/2006/relationships" type="ellipse" r:blip="">
              <dgm:adjLst/>
            </dgm:shape>
            <dgm:choose name="Name24">
              <dgm:if name="Name25" axis="root ch" ptType="all node" func="cnt" op="equ" val="1">
                <dgm:presOf/>
              </dgm:if>
              <dgm:if name="Name26" axis="root ch" ptType="all node" func="cnt" op="equ" val="2">
                <dgm:presOf/>
              </dgm:if>
              <dgm:if name="Name27" axis="root ch" ptType="all node" func="cnt" op="equ" val="3">
                <dgm:presOf/>
              </dgm:if>
              <dgm:else name="Name28">
                <dgm:presOf axis="root ch desOrSelf" ptType="all node node" st="1 1 1" cnt="0 1 0"/>
              </dgm:else>
            </dgm:choose>
            <dgm:constrLst>
              <dgm:constr type="tMarg" refType="primFontSz" fact="0.1"/>
              <dgm:constr type="bMarg" refType="primFontSz" fact="0.1"/>
              <dgm:constr type="lMarg" refType="primFontSz" fact="0.1"/>
              <dgm:constr type="rMarg" refType="primFontSz" fact="0.1"/>
            </dgm:constrLst>
            <dgm:ruleLst>
              <dgm:rule type="primFontSz" val="5" fact="NaN" max="NaN"/>
            </dgm:ruleLst>
          </dgm:layoutNode>
        </dgm:forEach>
        <dgm:layoutNode name="funnel" styleLbl="trAlignAcc1">
          <dgm:alg type="sp"/>
          <dgm:shape xmlns:r="http://schemas.openxmlformats.org/officeDocument/2006/relationships" type="funnel" r:blip="">
            <dgm:adjLst/>
          </dgm:shape>
          <dgm:presOf/>
          <dgm:constrLst/>
          <dgm:ruleLst/>
        </dgm:layoutNode>
      </dgm:if>
      <dgm:else name="Name29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radial4">
  <dgm:title val=""/>
  <dgm:desc val=""/>
  <dgm:catLst>
    <dgm:cat type="relationship" pri="1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5" srcId="1" destId="11" srcOrd="0" destOrd="0"/>
        <dgm:cxn modelId="16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  <dgm:pt modelId="15"/>
        <dgm:pt modelId="16"/>
      </dgm:ptLst>
      <dgm:cxnLst>
        <dgm:cxn modelId="2" srcId="0" destId="1" srcOrd="0" destOrd="0"/>
        <dgm:cxn modelId="16" srcId="1" destId="11" srcOrd="0" destOrd="0"/>
        <dgm:cxn modelId="17" srcId="1" destId="12" srcOrd="1" destOrd="0"/>
        <dgm:cxn modelId="18" srcId="1" destId="13" srcOrd="2" destOrd="0"/>
        <dgm:cxn modelId="19" srcId="1" destId="14" srcOrd="3" destOrd="0"/>
        <dgm:cxn modelId="20" srcId="1" destId="15" srcOrd="4" destOrd="0"/>
        <dgm:cxn modelId="21" srcId="1" destId="16" srcOrd="5" destOrd="0"/>
      </dgm:cxnLst>
      <dgm:bg/>
      <dgm:whole/>
    </dgm:dataModel>
  </dgm:clrData>
  <dgm:layoutNode name="cycle">
    <dgm:varLst>
      <dgm:chMax val="1"/>
      <dgm:dir/>
      <dgm:animLvl val="ctr"/>
      <dgm:resizeHandles val="exact"/>
    </dgm:varLst>
    <dgm:choose name="Name0">
      <dgm:if name="Name1" func="var" arg="dir" op="equ" val="norm">
        <dgm:choose name="Name2">
          <dgm:if name="Name3" axis="ch ch" ptType="node node" st="1 1" cnt="1 0" func="cnt" op="lte" val="1">
            <dgm:alg type="cycle">
              <dgm:param type="stAng" val="0"/>
              <dgm:param type="spanAng" val="360"/>
              <dgm:param type="ctrShpMap" val="fNode"/>
            </dgm:alg>
          </dgm:if>
          <dgm:else name="Name4">
            <dgm:choose name="Name5">
              <dgm:if name="Name6" axis="ch ch" ptType="node node" st="1 1" cnt="1 0" func="cnt" op="lte" val="3">
                <dgm:alg type="cycle">
                  <dgm:param type="stAng" val="-55"/>
                  <dgm:param type="spanAng" val="110"/>
                  <dgm:param type="ctrShpMap" val="fNode"/>
                </dgm:alg>
              </dgm:if>
              <dgm:else name="Name7">
                <dgm:choose name="Name8">
                  <dgm:if name="Name9" axis="ch ch" ptType="node node" st="1 1" cnt="1 0" func="cnt" op="equ" val="4">
                    <dgm:alg type="cycle">
                      <dgm:param type="stAng" val="-75"/>
                      <dgm:param type="spanAng" val="150"/>
                      <dgm:param type="ctrShpMap" val="fNode"/>
                    </dgm:alg>
                  </dgm:if>
                  <dgm:else name="Name10">
                    <dgm:alg type="cycle">
                      <dgm:param type="stAng" val="-90"/>
                      <dgm:param type="spanAng" val="180"/>
                      <dgm:param type="ctrShpMap" val="fNode"/>
                    </dgm:alg>
                  </dgm:else>
                </dgm:choose>
              </dgm:else>
            </dgm:choose>
          </dgm:else>
        </dgm:choose>
      </dgm:if>
      <dgm:else name="Name11">
        <dgm:choose name="Name12">
          <dgm:if name="Name13" axis="ch ch" ptType="node node" st="1 1" cnt="1 0" func="cnt" op="lte" val="1">
            <dgm:alg type="cycle">
              <dgm:param type="stAng" val="0"/>
              <dgm:param type="spanAng" val="-360"/>
              <dgm:param type="ctrShpMap" val="fNode"/>
            </dgm:alg>
          </dgm:if>
          <dgm:else name="Name14">
            <dgm:choose name="Name15">
              <dgm:if name="Name16" axis="ch ch" ptType="node node" st="1 1" cnt="1 0" func="cnt" op="lte" val="3">
                <dgm:alg type="cycle">
                  <dgm:param type="stAng" val="55"/>
                  <dgm:param type="spanAng" val="-110"/>
                  <dgm:param type="ctrShpMap" val="fNode"/>
                </dgm:alg>
              </dgm:if>
              <dgm:else name="Name17">
                <dgm:choose name="Name18">
                  <dgm:if name="Name19" axis="ch ch" ptType="node node" st="1 1" cnt="1 0" func="cnt" op="equ" val="4">
                    <dgm:alg type="cycle">
                      <dgm:param type="stAng" val="75"/>
                      <dgm:param type="spanAng" val="-150"/>
                      <dgm:param type="ctrShpMap" val="fNode"/>
                    </dgm:alg>
                  </dgm:if>
                  <dgm:else name="Name20">
                    <dgm:alg type="cycle">
                      <dgm:param type="stAng" val="90"/>
                      <dgm:param type="spanAng" val="-180"/>
                      <dgm:param type="ctrShpMap" val="fNode"/>
                    </dgm:alg>
                  </dgm:else>
                </dgm:choose>
              </dgm:else>
            </dgm:choose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forName="centerShape" refType="w"/>
      <dgm:constr type="w" for="ch" forName="node" refType="w" refFor="ch" refForName="centerShape" fact="0.95"/>
      <dgm:constr type="h" for="ch" forName="parTrans" refType="w" refFor="ch" refForName="centerShape" fact="0.285"/>
      <dgm:constr type="sp" refType="w" refFor="ch" refForName="centerShape" op="equ" fact="0.23"/>
      <dgm:constr type="sibSp" refType="w" refFor="ch" refForName="node" fact="0.1"/>
      <dgm:constr type="primFontSz" for="ch" forName="node" op="equ"/>
    </dgm:constrLst>
    <dgm:choose name="Name21">
      <dgm:if name="Name22" axis="ch ch" ptType="node node" st="1 1" cnt="1 0" func="cnt" op="lte" val="5">
        <dgm:ruleLst>
          <dgm:rule type="w" for="ch" forName="centerShape" val="NaN" fact="0.27" max="NaN"/>
        </dgm:ruleLst>
      </dgm:if>
      <dgm:else name="Name23">
        <dgm:ruleLst>
          <dgm:rule type="w" for="ch" forName="centerShape" val="NaN" fact="0.27" max="NaN"/>
          <dgm:rule type="w" for="ch" forName="node" val="NaN" fact="0.7" max="NaN"/>
        </dgm:ruleLst>
      </dgm:else>
    </dgm:choose>
    <dgm:forEach name="Name24" axis="ch" ptType="node" cnt="1">
      <dgm:layoutNode name="centerShape" styleLbl="node0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tMarg" refType="primFontSz" fact="0.05"/>
          <dgm:constr type="bMarg" refType="primFontSz" fact="0.05"/>
          <dgm:constr type="lMarg" refType="primFontSz" fact="0.05"/>
          <dgm:constr type="rMarg" refType="primFontSz" fact="0.05"/>
          <dgm:constr type="primFontSz" val="65"/>
          <dgm:constr type="h" refType="w"/>
        </dgm:constrLst>
        <dgm:ruleLst>
          <dgm:rule type="primFontSz" val="5" fact="NaN" max="NaN"/>
        </dgm:ruleLst>
      </dgm:layoutNode>
      <dgm:forEach name="Name25" axis="ch">
        <dgm:forEach name="Name26" axis="self" ptType="parTrans">
          <dgm:layoutNode name="parTrans" styleLbl="bgSibTrans2D1">
            <dgm:alg type="conn">
              <dgm:param type="begPts" val="auto"/>
              <dgm:param type="endPts" val="ctr"/>
              <dgm:param type="endSty" val="noArr"/>
              <dgm:param type="begSty" val="arr"/>
            </dgm:alg>
            <dgm:shape xmlns:r="http://schemas.openxmlformats.org/officeDocument/2006/relationships" type="conn" r:blip="">
              <dgm:adjLst/>
            </dgm:shape>
            <dgm:presOf axis="self"/>
            <dgm:constrLst>
              <dgm:constr type="begPad" refType="connDist" fact="0.055"/>
              <dgm:constr type="endPad"/>
            </dgm:constrLst>
            <dgm:ruleLst/>
          </dgm:layoutNode>
        </dgm:forEach>
        <dgm:forEach name="Name27" axis="self" ptType="node">
          <dgm:layoutNode name="node" styleLbl="node1">
            <dgm:varLst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OrSelf" ptType="node"/>
            <dgm:constrLst>
              <dgm:constr type="primFontSz" val="65"/>
              <dgm:constr type="h" refType="w" fact="0.8"/>
              <dgm:constr type="tMarg" refType="primFontSz" fact="0.15"/>
              <dgm:constr type="bMarg" refType="primFontSz" fact="0.15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</dgm:forEach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3d5">
  <dgm:title val=""/>
  <dgm:desc val=""/>
  <dgm:catLst>
    <dgm:cat type="3D" pri="11500"/>
  </dgm:catLst>
  <dgm:scene3d>
    <a:camera prst="isometricOffAxis2Left" zoom="95000"/>
    <a:lightRig rig="flat" dir="t"/>
  </dgm:scene3d>
  <dgm:styleLbl name="node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 z="5715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 z="-381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 z="-52400" extrusionH="1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 z="-38100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 z="52400"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 z="60000" prstMaterial="flat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 z="-600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 extrusionH="3810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 z="-400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 z="57150"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 extrusionH="12700" prstMaterial="flat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 z="-6350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 z="57150" extrusionH="63500" contourW="12700" prstMaterial="matte">
      <a:contourClr>
        <a:schemeClr val="dk1">
          <a:tint val="2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 z="-4005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 z="57150" extrusionH="635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 z="-40050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 extrusionH="381000" contourW="381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4005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 z="57150" extrusionH="63500" contourW="12700" prstMaterial="matte">
      <a:contourClr>
        <a:schemeClr val="lt1">
          <a:tint val="50000"/>
        </a:schemeClr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915A347-7463-491D-A50A-19135571F2E4}" type="datetimeFigureOut">
              <a:rPr lang="ko-KR" altLang="en-US" smtClean="0"/>
              <a:t>2014-03-31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54D31B-E710-4DF4-AD5D-78555293A6D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64551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89016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9008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29906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99190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694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33250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3990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6469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305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5958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8934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9312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822172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11866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46229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79657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9583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61745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64823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33691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61681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8104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C54D31B-E710-4DF4-AD5D-78555293A6D7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018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600" baseline="0">
                <a:solidFill>
                  <a:schemeClr val="tx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46404" y="4800600"/>
            <a:ext cx="7063740" cy="1691640"/>
          </a:xfrm>
        </p:spPr>
        <p:txBody>
          <a:bodyPr>
            <a:normAutofit/>
          </a:bodyPr>
          <a:lstStyle>
            <a:lvl1pPr marL="0" indent="0" algn="l">
              <a:buNone/>
              <a:defRPr sz="2000" baseline="0">
                <a:solidFill>
                  <a:schemeClr val="tx1">
                    <a:lumMod val="8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fld id="{641B7DCF-1386-4067-8AD2-32D02E7D2762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5839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CDE698-62EC-4C83-9F6C-A3046B6E0635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109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486525" y="381000"/>
            <a:ext cx="1857375" cy="5897562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1500" y="381000"/>
            <a:ext cx="5800725" cy="5897562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717D0D-768B-46F2-BB68-D596A9EE4F41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62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E7B8D8-4F94-4526-8344-6ED9C968DBC4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49559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46404" y="758952"/>
            <a:ext cx="706374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66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4800600"/>
            <a:ext cx="706374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5F3B3F-A4CB-42B5-A58A-77F452469531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3429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127035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46404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94860" y="1828801"/>
            <a:ext cx="336042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1C30C0-1C3F-47D8-9E65-D38D6D44A6F9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9544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717185"/>
            <a:ext cx="336042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46404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3"/>
          </p:nvPr>
        </p:nvSpPr>
        <p:spPr>
          <a:xfrm>
            <a:off x="4599432" y="1717185"/>
            <a:ext cx="3364992" cy="731520"/>
          </a:xfrm>
        </p:spPr>
        <p:txBody>
          <a:bodyPr anchor="b">
            <a:normAutofit/>
          </a:bodyPr>
          <a:lstStyle>
            <a:lvl1pPr marL="0" indent="0">
              <a:buFontTx/>
              <a:buNone/>
              <a:defRPr lang="en-US" sz="1800" b="0" kern="1200" spc="10" baseline="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5000"/>
              </a:lnSpc>
              <a:spcBef>
                <a:spcPts val="0"/>
              </a:spcBef>
              <a:spcAft>
                <a:spcPts val="200"/>
              </a:spcAft>
              <a:buClr>
                <a:schemeClr val="accent1"/>
              </a:buClr>
              <a:buSzPct val="8000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594860" y="2507550"/>
            <a:ext cx="336042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23781B-66F4-4765-9BBE-5B491FC1DF19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0749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A6E7B-1D46-4CDF-A8B0-877491711D7E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2215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C6F8A-4080-4350-9332-D391E11636D3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6253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936" y="457201"/>
            <a:ext cx="2400300" cy="1600197"/>
          </a:xfrm>
        </p:spPr>
        <p:txBody>
          <a:bodyPr anchor="b">
            <a:normAutofit/>
          </a:bodyPr>
          <a:lstStyle>
            <a:lvl1pPr>
              <a:defRPr sz="2800" b="0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78200" y="685800"/>
            <a:ext cx="4559300" cy="5486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936" y="2099735"/>
            <a:ext cx="24003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4D336C-1D3D-400A-A2A5-0FC6F9E95DBB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60302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846963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257800"/>
            <a:ext cx="748665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1"/>
            <a:ext cx="846963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6108590"/>
            <a:ext cx="748665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154550-8D21-42FB-A1A5-E56F532D8989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04420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8418195" y="0"/>
            <a:ext cx="73152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46404" y="365760"/>
            <a:ext cx="726948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46404" y="1828801"/>
            <a:ext cx="644652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7831456" y="1044178"/>
            <a:ext cx="190499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EB8E22A3-E873-4190-8A19-D8591A873FA0}" type="datetime1">
              <a:rPr lang="en-US" altLang="ko-KR" smtClean="0"/>
              <a:t>3/31/2014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6993255" y="4092178"/>
            <a:ext cx="3581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41055" y="6172201"/>
            <a:ext cx="685800" cy="593725"/>
          </a:xfrm>
          <a:prstGeom prst="rect">
            <a:avLst/>
          </a:prstGeom>
        </p:spPr>
        <p:txBody>
          <a:bodyPr vert="horz" lIns="27432" tIns="45720" rIns="27432" bIns="45720" rtlCol="0" anchor="ctr">
            <a:normAutofit/>
          </a:bodyPr>
          <a:lstStyle>
            <a:lvl1pPr algn="ctr">
              <a:defRPr sz="32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9373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9" r:id="rId1"/>
    <p:sldLayoutId id="2147483950" r:id="rId2"/>
    <p:sldLayoutId id="2147483951" r:id="rId3"/>
    <p:sldLayoutId id="2147483952" r:id="rId4"/>
    <p:sldLayoutId id="2147483953" r:id="rId5"/>
    <p:sldLayoutId id="2147483954" r:id="rId6"/>
    <p:sldLayoutId id="2147483955" r:id="rId7"/>
    <p:sldLayoutId id="2147483956" r:id="rId8"/>
    <p:sldLayoutId id="2147483957" r:id="rId9"/>
    <p:sldLayoutId id="2147483958" r:id="rId10"/>
    <p:sldLayoutId id="21474839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0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1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g"/><Relationship Id="rId3" Type="http://schemas.openxmlformats.org/officeDocument/2006/relationships/image" Target="../media/image20.jp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microsoft.com/office/2007/relationships/hdphoto" Target="../media/hdphoto2.wdp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3.wdp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g"/><Relationship Id="rId3" Type="http://schemas.openxmlformats.org/officeDocument/2006/relationships/image" Target="../media/image29.jp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Relationship Id="rId9" Type="http://schemas.openxmlformats.org/officeDocument/2006/relationships/image" Target="../media/image3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image" Target="../media/image33.jpg"/><Relationship Id="rId4" Type="http://schemas.openxmlformats.org/officeDocument/2006/relationships/image" Target="../media/image30.jp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9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20.jpg"/><Relationship Id="rId5" Type="http://schemas.openxmlformats.org/officeDocument/2006/relationships/image" Target="../media/image23.jpg"/><Relationship Id="rId10" Type="http://schemas.openxmlformats.org/officeDocument/2006/relationships/image" Target="../media/image24.jpg"/><Relationship Id="rId4" Type="http://schemas.openxmlformats.org/officeDocument/2006/relationships/image" Target="../media/image22.jpg"/><Relationship Id="rId9" Type="http://schemas.openxmlformats.org/officeDocument/2006/relationships/image" Target="../media/image37.jp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image" Target="../media/image29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11" Type="http://schemas.openxmlformats.org/officeDocument/2006/relationships/image" Target="../media/image20.jpg"/><Relationship Id="rId5" Type="http://schemas.openxmlformats.org/officeDocument/2006/relationships/image" Target="../media/image23.jpg"/><Relationship Id="rId10" Type="http://schemas.openxmlformats.org/officeDocument/2006/relationships/image" Target="../media/image24.jpg"/><Relationship Id="rId4" Type="http://schemas.openxmlformats.org/officeDocument/2006/relationships/image" Target="../media/image22.jpg"/><Relationship Id="rId9" Type="http://schemas.openxmlformats.org/officeDocument/2006/relationships/image" Target="../media/image37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6.jp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1.pn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618369" y="5085583"/>
            <a:ext cx="1359055" cy="1676957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 err="1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RememBook</a:t>
            </a:r>
            <a:endParaRPr lang="en-US" altLang="ko-KR" sz="1600" dirty="0" smtClean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김경욱</a:t>
            </a:r>
            <a:endParaRPr lang="en-US" altLang="ko-KR" sz="1600" dirty="0" smtClean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이경민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권태욱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장윤권</a:t>
            </a:r>
            <a:endParaRPr lang="en-US" altLang="ko-KR" sz="1600" dirty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dirty="0" smtClean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양준호</a:t>
            </a:r>
            <a:endParaRPr lang="en-US" altLang="ko-KR" sz="1600" dirty="0" smtClean="0">
              <a:solidFill>
                <a:schemeClr val="tx1">
                  <a:lumMod val="95000"/>
                </a:schemeClr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11" name="그룹 10"/>
          <p:cNvGrpSpPr/>
          <p:nvPr/>
        </p:nvGrpSpPr>
        <p:grpSpPr>
          <a:xfrm>
            <a:off x="2249473" y="2438646"/>
            <a:ext cx="5833648" cy="1261884"/>
            <a:chOff x="2229020" y="2418550"/>
            <a:chExt cx="5833648" cy="1261884"/>
          </a:xfrm>
        </p:grpSpPr>
        <p:sp>
          <p:nvSpPr>
            <p:cNvPr id="8" name="TextBox 7"/>
            <p:cNvSpPr txBox="1"/>
            <p:nvPr/>
          </p:nvSpPr>
          <p:spPr>
            <a:xfrm>
              <a:off x="4987787" y="2418550"/>
              <a:ext cx="30748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 smtClean="0">
                  <a:solidFill>
                    <a:schemeClr val="tx1">
                      <a:lumMod val="95000"/>
                    </a:schemeClr>
                  </a:solidFill>
                  <a:latin typeface="BC 카드 B" panose="02020603020101020101" pitchFamily="18" charset="-127"/>
                  <a:ea typeface="BC 카드 B" panose="02020603020101020101" pitchFamily="18" charset="-127"/>
                </a:rPr>
                <a:t>캡스톤</a:t>
              </a:r>
              <a:r>
                <a:rPr lang="ko-KR" altLang="en-US" sz="1600" dirty="0" smtClean="0">
                  <a:solidFill>
                    <a:schemeClr val="tx1">
                      <a:lumMod val="95000"/>
                    </a:schemeClr>
                  </a:solidFill>
                  <a:latin typeface="BC 카드 B" panose="02020603020101020101" pitchFamily="18" charset="-127"/>
                  <a:ea typeface="BC 카드 B" panose="02020603020101020101" pitchFamily="18" charset="-127"/>
                </a:rPr>
                <a:t> 디자인</a:t>
              </a:r>
              <a:r>
                <a:rPr lang="en-US" altLang="ko-KR" sz="1600" dirty="0">
                  <a:solidFill>
                    <a:schemeClr val="tx1">
                      <a:lumMod val="95000"/>
                    </a:schemeClr>
                  </a:solidFill>
                  <a:latin typeface="BC 카드 B" panose="02020603020101020101" pitchFamily="18" charset="-127"/>
                  <a:ea typeface="BC 카드 B" panose="02020603020101020101" pitchFamily="18" charset="-127"/>
                </a:rPr>
                <a:t> </a:t>
              </a:r>
              <a:r>
                <a:rPr lang="ko-KR" altLang="en-US" sz="1600" dirty="0" smtClean="0">
                  <a:solidFill>
                    <a:schemeClr val="tx1">
                      <a:lumMod val="95000"/>
                    </a:schemeClr>
                  </a:solidFill>
                  <a:latin typeface="BC 카드 B" panose="02020603020101020101" pitchFamily="18" charset="-127"/>
                  <a:ea typeface="BC 카드 B" panose="02020603020101020101" pitchFamily="18" charset="-127"/>
                </a:rPr>
                <a:t>프로젝트 개념설계</a:t>
              </a:r>
              <a:endParaRPr lang="ko-KR" altLang="en-US" sz="1600" dirty="0">
                <a:solidFill>
                  <a:schemeClr val="tx1">
                    <a:lumMod val="9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2229020" y="2757104"/>
              <a:ext cx="5833648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5400" dirty="0" smtClean="0">
                  <a:solidFill>
                    <a:srgbClr val="FCF004"/>
                  </a:solidFill>
                  <a:latin typeface="BC 카드 B" panose="02020603020101020101" pitchFamily="18" charset="-127"/>
                  <a:ea typeface="BC 카드 B" panose="02020603020101020101" pitchFamily="18" charset="-127"/>
                </a:rPr>
                <a:t>사진이 기억하는 책</a:t>
              </a:r>
              <a:endParaRPr lang="ko-KR" altLang="en-US" sz="5400" dirty="0">
                <a:solidFill>
                  <a:srgbClr val="FCF004"/>
                </a:solidFill>
                <a:latin typeface="BC 카드 B" panose="02020603020101020101" pitchFamily="18" charset="-127"/>
                <a:ea typeface="BC 카드 B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4673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10</a:t>
            </a:fld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 rot="20276068">
            <a:off x="22102" y="23631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effect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91081" y="119587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기대하는 효과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219062" y="4760287"/>
            <a:ext cx="5680400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사진을 찍을 </a:t>
            </a:r>
            <a:r>
              <a:rPr lang="ko-KR" altLang="en-US" sz="2000" dirty="0">
                <a:solidFill>
                  <a:srgbClr val="A76763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당시 </a:t>
            </a:r>
            <a:r>
              <a:rPr lang="ko-KR" altLang="en-US" sz="2000" dirty="0" smtClean="0">
                <a:solidFill>
                  <a:srgbClr val="A76763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느낀 것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과 나중에 </a:t>
            </a:r>
            <a:r>
              <a:rPr lang="ko-KR" altLang="en-US" sz="2000" dirty="0">
                <a:solidFill>
                  <a:srgbClr val="AE9E5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다시 </a:t>
            </a:r>
            <a:r>
              <a:rPr lang="ko-KR" altLang="en-US" sz="2000" dirty="0" smtClean="0">
                <a:solidFill>
                  <a:srgbClr val="AE9E5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읽었을 때 </a:t>
            </a:r>
            <a:endParaRPr lang="en-US" altLang="ko-KR" dirty="0" smtClean="0">
              <a:solidFill>
                <a:srgbClr val="AE9E5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다른 느낌을 느낄 수 있다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399703" y="2137925"/>
            <a:ext cx="3319119" cy="2489340"/>
            <a:chOff x="698103" y="2454448"/>
            <a:chExt cx="3319119" cy="2489340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6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8103" y="2454449"/>
              <a:ext cx="3319119" cy="248933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5" name="그림 24"/>
            <p:cNvPicPr>
              <a:picLocks noChangeAspect="1"/>
            </p:cNvPicPr>
            <p:nvPr/>
          </p:nvPicPr>
          <p:blipFill rotWithShape="1">
            <a:blip r:embed="rId3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112"/>
            <a:stretch/>
          </p:blipFill>
          <p:spPr>
            <a:xfrm>
              <a:off x="2361363" y="2454448"/>
              <a:ext cx="1655859" cy="2489339"/>
            </a:xfrm>
            <a:prstGeom prst="rect">
              <a:avLst/>
            </a:prstGeom>
            <a:noFill/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4481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11</a:t>
            </a:fld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1081" y="119587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기대하는 효과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24659" y="2451491"/>
            <a:ext cx="264367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평을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통해 새로운 책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발견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커뮤니티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생성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20276068">
            <a:off x="22102" y="23631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effect</a:t>
            </a:r>
          </a:p>
        </p:txBody>
      </p:sp>
      <p:grpSp>
        <p:nvGrpSpPr>
          <p:cNvPr id="14" name="그룹 13"/>
          <p:cNvGrpSpPr/>
          <p:nvPr/>
        </p:nvGrpSpPr>
        <p:grpSpPr>
          <a:xfrm>
            <a:off x="1127697" y="2749033"/>
            <a:ext cx="4246735" cy="2523469"/>
            <a:chOff x="713759" y="2581094"/>
            <a:chExt cx="4246735" cy="252346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8607" y="3432053"/>
              <a:ext cx="1811887" cy="1672510"/>
            </a:xfrm>
            <a:prstGeom prst="rect">
              <a:avLst/>
            </a:prstGeom>
          </p:spPr>
        </p:pic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59" y="2581094"/>
              <a:ext cx="2682584" cy="2031099"/>
            </a:xfrm>
            <a:prstGeom prst="round2DiagRect">
              <a:avLst>
                <a:gd name="adj1" fmla="val 16667"/>
                <a:gd name="adj2" fmla="val 10549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grpSp>
          <p:nvGrpSpPr>
            <p:cNvPr id="12" name="그룹 11"/>
            <p:cNvGrpSpPr/>
            <p:nvPr/>
          </p:nvGrpSpPr>
          <p:grpSpPr>
            <a:xfrm>
              <a:off x="796907" y="4612193"/>
              <a:ext cx="2516287" cy="492370"/>
              <a:chOff x="2069959" y="5556738"/>
              <a:chExt cx="2516287" cy="492370"/>
            </a:xfrm>
          </p:grpSpPr>
          <p:sp>
            <p:nvSpPr>
              <p:cNvPr id="9" name="포인트가 5개인 별 8"/>
              <p:cNvSpPr/>
              <p:nvPr/>
            </p:nvSpPr>
            <p:spPr>
              <a:xfrm>
                <a:off x="3577213" y="5556738"/>
                <a:ext cx="502418" cy="492370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포인트가 5개인 별 14"/>
              <p:cNvSpPr/>
              <p:nvPr/>
            </p:nvSpPr>
            <p:spPr>
              <a:xfrm>
                <a:off x="3074795" y="5556738"/>
                <a:ext cx="502418" cy="492370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포인트가 5개인 별 15"/>
              <p:cNvSpPr/>
              <p:nvPr/>
            </p:nvSpPr>
            <p:spPr>
              <a:xfrm>
                <a:off x="2572377" y="5556738"/>
                <a:ext cx="502418" cy="492370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포인트가 5개인 별 16"/>
              <p:cNvSpPr/>
              <p:nvPr/>
            </p:nvSpPr>
            <p:spPr>
              <a:xfrm>
                <a:off x="2069959" y="5556738"/>
                <a:ext cx="502418" cy="492370"/>
              </a:xfrm>
              <a:prstGeom prst="star5">
                <a:avLst/>
              </a:prstGeom>
              <a:solidFill>
                <a:srgbClr val="FFC000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포인트가 5개인 별 17"/>
              <p:cNvSpPr/>
              <p:nvPr/>
            </p:nvSpPr>
            <p:spPr>
              <a:xfrm>
                <a:off x="4083828" y="5556738"/>
                <a:ext cx="502418" cy="492370"/>
              </a:xfrm>
              <a:prstGeom prst="star5">
                <a:avLst/>
              </a:prstGeom>
              <a:solidFill>
                <a:schemeClr val="bg1"/>
              </a:solidFill>
              <a:ln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524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12</a:t>
            </a:fld>
            <a:endParaRPr lang="en-US" dirty="0"/>
          </a:p>
        </p:txBody>
      </p:sp>
      <p:sp>
        <p:nvSpPr>
          <p:cNvPr id="38" name="TextBox 37"/>
          <p:cNvSpPr txBox="1"/>
          <p:nvPr/>
        </p:nvSpPr>
        <p:spPr>
          <a:xfrm>
            <a:off x="591081" y="1195878"/>
            <a:ext cx="1556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기대하는 효과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13311" y="1723593"/>
            <a:ext cx="2063385" cy="875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책의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홍보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사람들의 성향 파악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081" y="5367209"/>
            <a:ext cx="1639144" cy="1224928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TextBox 10"/>
          <p:cNvSpPr txBox="1"/>
          <p:nvPr/>
        </p:nvSpPr>
        <p:spPr>
          <a:xfrm rot="20276068">
            <a:off x="22102" y="236316"/>
            <a:ext cx="9733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effect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9443" y="2809824"/>
            <a:ext cx="1451123" cy="21352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1967" y="5367209"/>
            <a:ext cx="1676963" cy="122492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8043" y="5367209"/>
            <a:ext cx="1639144" cy="122492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45005" y="5367209"/>
            <a:ext cx="1639144" cy="1224928"/>
          </a:xfrm>
          <a:prstGeom prst="rect">
            <a:avLst/>
          </a:prstGeom>
        </p:spPr>
      </p:pic>
      <p:cxnSp>
        <p:nvCxnSpPr>
          <p:cNvPr id="14" name="직선 연결선 13"/>
          <p:cNvCxnSpPr>
            <a:stCxn id="13" idx="0"/>
            <a:endCxn id="5" idx="2"/>
          </p:cNvCxnSpPr>
          <p:nvPr/>
        </p:nvCxnSpPr>
        <p:spPr>
          <a:xfrm flipV="1">
            <a:off x="1410653" y="4945099"/>
            <a:ext cx="2534352" cy="42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7" idx="0"/>
            <a:endCxn id="5" idx="2"/>
          </p:cNvCxnSpPr>
          <p:nvPr/>
        </p:nvCxnSpPr>
        <p:spPr>
          <a:xfrm flipV="1">
            <a:off x="3087615" y="4945099"/>
            <a:ext cx="857390" cy="42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9" idx="0"/>
            <a:endCxn id="5" idx="2"/>
          </p:cNvCxnSpPr>
          <p:nvPr/>
        </p:nvCxnSpPr>
        <p:spPr>
          <a:xfrm flipH="1" flipV="1">
            <a:off x="3945005" y="4945099"/>
            <a:ext cx="819572" cy="42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6" idx="0"/>
            <a:endCxn id="5" idx="2"/>
          </p:cNvCxnSpPr>
          <p:nvPr/>
        </p:nvCxnSpPr>
        <p:spPr>
          <a:xfrm flipH="1" flipV="1">
            <a:off x="3945005" y="4945099"/>
            <a:ext cx="2515444" cy="4221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420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70747" y="3042406"/>
            <a:ext cx="22781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기본 </a:t>
            </a:r>
            <a:r>
              <a:rPr lang="ko-KR" altLang="en-US" sz="400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ko-KR" altLang="en-US" sz="4000" dirty="0">
              <a:effectLst/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6546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본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능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14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0533" y="1214912"/>
            <a:ext cx="622478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찍기 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전면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x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후면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o)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그룹 관리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저장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삭제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수정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추가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효과 및 편집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미리 정의된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스탬프 또는 형광 펜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효과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0533" y="3039469"/>
            <a:ext cx="6160661" cy="875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 원격 스토리지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드롭박스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에 저장 및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공유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 주제 그룹 또는 개별 사진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SNS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포스팅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(ex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페이스북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80533" y="4681729"/>
            <a:ext cx="4942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B05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외부 서비스를 이용한 사진 공유 및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친구 맺기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 rot="20276068">
            <a:off x="39739" y="145674"/>
            <a:ext cx="12827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function</a:t>
            </a:r>
          </a:p>
        </p:txBody>
      </p:sp>
    </p:spTree>
    <p:extLst>
      <p:ext uri="{BB962C8B-B14F-4D97-AF65-F5344CB8AC3E}">
        <p14:creationId xmlns:p14="http://schemas.microsoft.com/office/powerpoint/2010/main" val="1299128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본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능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15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280533" y="1214912"/>
            <a:ext cx="6224781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찍기 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전면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x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후면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o)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그룹 관리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저장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삭제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수정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추가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Clr>
                <a:schemeClr val="accent1"/>
              </a:buClr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효과 및 편집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미리 정의된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스탬프 또는 형광 펜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효과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16" name="그룹 15"/>
          <p:cNvGrpSpPr/>
          <p:nvPr/>
        </p:nvGrpSpPr>
        <p:grpSpPr>
          <a:xfrm>
            <a:off x="4191530" y="3277933"/>
            <a:ext cx="3723251" cy="2403231"/>
            <a:chOff x="2245499" y="3464170"/>
            <a:chExt cx="3723251" cy="2403231"/>
          </a:xfrm>
        </p:grpSpPr>
        <p:grpSp>
          <p:nvGrpSpPr>
            <p:cNvPr id="15" name="그룹 14"/>
            <p:cNvGrpSpPr/>
            <p:nvPr/>
          </p:nvGrpSpPr>
          <p:grpSpPr>
            <a:xfrm>
              <a:off x="2245499" y="3464170"/>
              <a:ext cx="3723251" cy="2403231"/>
              <a:chOff x="4137606" y="3768969"/>
              <a:chExt cx="3723251" cy="2403231"/>
            </a:xfrm>
          </p:grpSpPr>
          <p:pic>
            <p:nvPicPr>
              <p:cNvPr id="6" name="그림 5"/>
              <p:cNvPicPr>
                <a:picLocks noChangeAspect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6692" t="17093" r="12539" b="12821"/>
              <a:stretch/>
            </p:blipFill>
            <p:spPr>
              <a:xfrm>
                <a:off x="4137606" y="3768969"/>
                <a:ext cx="3692769" cy="2403231"/>
              </a:xfrm>
              <a:prstGeom prst="rect">
                <a:avLst/>
              </a:prstGeom>
              <a:ln>
                <a:noFill/>
              </a:ln>
              <a:effectLst>
                <a:outerShdw blurRad="292100" dist="139700" dir="2700000" algn="tl" rotWithShape="0">
                  <a:srgbClr val="333333">
                    <a:alpha val="65000"/>
                  </a:srgbClr>
                </a:outerShdw>
              </a:effectLst>
            </p:spPr>
          </p:pic>
          <p:sp>
            <p:nvSpPr>
              <p:cNvPr id="7" name="직사각형 6"/>
              <p:cNvSpPr/>
              <p:nvPr/>
            </p:nvSpPr>
            <p:spPr>
              <a:xfrm rot="20280000">
                <a:off x="5169878" y="5371842"/>
                <a:ext cx="2403230" cy="187570"/>
              </a:xfrm>
              <a:prstGeom prst="rect">
                <a:avLst/>
              </a:prstGeom>
              <a:solidFill>
                <a:srgbClr val="FFFF00">
                  <a:alpha val="41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14" name="그림 1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9329655">
                <a:off x="6720050" y="5168641"/>
                <a:ext cx="1140807" cy="855605"/>
              </a:xfrm>
              <a:prstGeom prst="rect">
                <a:avLst/>
              </a:prstGeom>
            </p:spPr>
          </p:pic>
        </p:grpSp>
        <p:sp>
          <p:nvSpPr>
            <p:cNvPr id="17" name="직사각형 16"/>
            <p:cNvSpPr/>
            <p:nvPr/>
          </p:nvSpPr>
          <p:spPr>
            <a:xfrm rot="20598004">
              <a:off x="3107051" y="3825948"/>
              <a:ext cx="1807813" cy="268377"/>
            </a:xfrm>
            <a:prstGeom prst="rect">
              <a:avLst/>
            </a:prstGeom>
            <a:solidFill>
              <a:srgbClr val="FF0000">
                <a:alpha val="2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92" t="17093" r="12539" b="12821"/>
          <a:stretch/>
        </p:blipFill>
        <p:spPr>
          <a:xfrm>
            <a:off x="267203" y="3277934"/>
            <a:ext cx="3692769" cy="2403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자유형 17"/>
          <p:cNvSpPr/>
          <p:nvPr/>
        </p:nvSpPr>
        <p:spPr>
          <a:xfrm>
            <a:off x="4712048" y="4325815"/>
            <a:ext cx="739297" cy="597877"/>
          </a:xfrm>
          <a:custGeom>
            <a:avLst/>
            <a:gdLst>
              <a:gd name="connsiteX0" fmla="*/ 47521 w 739297"/>
              <a:gd name="connsiteY0" fmla="*/ 597877 h 597877"/>
              <a:gd name="connsiteX1" fmla="*/ 59244 w 739297"/>
              <a:gd name="connsiteY1" fmla="*/ 152400 h 597877"/>
              <a:gd name="connsiteX2" fmla="*/ 633675 w 739297"/>
              <a:gd name="connsiteY2" fmla="*/ 504093 h 597877"/>
              <a:gd name="connsiteX3" fmla="*/ 739183 w 739297"/>
              <a:gd name="connsiteY3" fmla="*/ 0 h 597877"/>
              <a:gd name="connsiteX4" fmla="*/ 739183 w 739297"/>
              <a:gd name="connsiteY4" fmla="*/ 0 h 597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9297" h="597877">
                <a:moveTo>
                  <a:pt x="47521" y="597877"/>
                </a:moveTo>
                <a:cubicBezTo>
                  <a:pt x="4536" y="382954"/>
                  <a:pt x="-38448" y="168031"/>
                  <a:pt x="59244" y="152400"/>
                </a:cubicBezTo>
                <a:cubicBezTo>
                  <a:pt x="156936" y="136769"/>
                  <a:pt x="520352" y="529493"/>
                  <a:pt x="633675" y="504093"/>
                </a:cubicBezTo>
                <a:cubicBezTo>
                  <a:pt x="746998" y="478693"/>
                  <a:pt x="739183" y="0"/>
                  <a:pt x="739183" y="0"/>
                </a:cubicBezTo>
                <a:lnTo>
                  <a:pt x="739183" y="0"/>
                </a:lnTo>
              </a:path>
            </a:pathLst>
          </a:custGeom>
          <a:noFill/>
          <a:ln w="381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오른쪽 화살표 19"/>
          <p:cNvSpPr/>
          <p:nvPr/>
        </p:nvSpPr>
        <p:spPr>
          <a:xfrm>
            <a:off x="3826370" y="5882990"/>
            <a:ext cx="498761" cy="484632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474630" y="594064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효과 사용 전</a:t>
            </a:r>
            <a:endParaRPr lang="en-US" altLang="ko-KR" sz="16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398957" y="5940640"/>
            <a:ext cx="12779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효과 사용 후</a:t>
            </a:r>
            <a:endParaRPr lang="en-US" altLang="ko-KR" sz="16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5" name="TextBox 24"/>
          <p:cNvSpPr txBox="1"/>
          <p:nvPr/>
        </p:nvSpPr>
        <p:spPr>
          <a:xfrm rot="20276068">
            <a:off x="46148" y="236316"/>
            <a:ext cx="925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BASE</a:t>
            </a:r>
          </a:p>
        </p:txBody>
      </p:sp>
    </p:spTree>
    <p:extLst>
      <p:ext uri="{BB962C8B-B14F-4D97-AF65-F5344CB8AC3E}">
        <p14:creationId xmlns:p14="http://schemas.microsoft.com/office/powerpoint/2010/main" val="143567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본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기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능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16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533" y="3039469"/>
            <a:ext cx="6160661" cy="8751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 원격 스토리지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드롭박스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에 저장 및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공유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 주제 그룹 또는 개별 사진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SNS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포스팅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(ex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페이스북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5" name="그룹 4"/>
          <p:cNvGrpSpPr/>
          <p:nvPr/>
        </p:nvGrpSpPr>
        <p:grpSpPr>
          <a:xfrm>
            <a:off x="2558199" y="1741446"/>
            <a:ext cx="3423148" cy="1106529"/>
            <a:chOff x="2851276" y="1518707"/>
            <a:chExt cx="3423148" cy="1106529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9595" y="1518707"/>
              <a:ext cx="2324829" cy="1106529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1276" y="1606062"/>
              <a:ext cx="1019174" cy="1019174"/>
            </a:xfrm>
            <a:prstGeom prst="rect">
              <a:avLst/>
            </a:prstGeom>
          </p:spPr>
        </p:pic>
      </p:grpSp>
      <p:sp>
        <p:nvSpPr>
          <p:cNvPr id="11" name="TextBox 10"/>
          <p:cNvSpPr txBox="1"/>
          <p:nvPr/>
        </p:nvSpPr>
        <p:spPr>
          <a:xfrm rot="20276068">
            <a:off x="132710" y="236316"/>
            <a:ext cx="7521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SNS</a:t>
            </a:r>
          </a:p>
        </p:txBody>
      </p:sp>
    </p:spTree>
    <p:extLst>
      <p:ext uri="{BB962C8B-B14F-4D97-AF65-F5344CB8AC3E}">
        <p14:creationId xmlns:p14="http://schemas.microsoft.com/office/powerpoint/2010/main" val="826682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41625" y="3032762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구 </a:t>
            </a:r>
            <a:r>
              <a:rPr lang="ko-KR" altLang="en-US" sz="4000" dirty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</p:spTree>
    <p:extLst>
      <p:ext uri="{BB962C8B-B14F-4D97-AF65-F5344CB8AC3E}">
        <p14:creationId xmlns:p14="http://schemas.microsoft.com/office/powerpoint/2010/main" val="284948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18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120785" y="238983"/>
            <a:ext cx="198644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COMPONENT</a:t>
            </a:r>
          </a:p>
        </p:txBody>
      </p:sp>
      <p:graphicFrame>
        <p:nvGraphicFramePr>
          <p:cNvPr id="11" name="다이어그램 10"/>
          <p:cNvGraphicFramePr/>
          <p:nvPr>
            <p:extLst>
              <p:ext uri="{D42A27DB-BD31-4B8C-83A1-F6EECF244321}">
                <p14:modId xmlns:p14="http://schemas.microsoft.com/office/powerpoint/2010/main" val="1917658654"/>
              </p:ext>
            </p:extLst>
          </p:nvPr>
        </p:nvGraphicFramePr>
        <p:xfrm>
          <a:off x="1249898" y="1229249"/>
          <a:ext cx="5697415" cy="452678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5399314" y="772886"/>
            <a:ext cx="10102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FF000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5</a:t>
            </a:r>
            <a:endParaRPr lang="ko-KR" altLang="en-US" sz="11500" dirty="0">
              <a:solidFill>
                <a:srgbClr val="FF000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8303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19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903786" y="1230922"/>
            <a:ext cx="410307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3903786" y="5404338"/>
            <a:ext cx="410307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8" name="모서리가 둥근 직사각형 17"/>
          <p:cNvSpPr/>
          <p:nvPr/>
        </p:nvSpPr>
        <p:spPr>
          <a:xfrm>
            <a:off x="4888523" y="5404338"/>
            <a:ext cx="797169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4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113691"/>
            <a:ext cx="2860431" cy="4290647"/>
          </a:xfrm>
          <a:prstGeom prst="roundRect">
            <a:avLst/>
          </a:prstGeom>
          <a:noFill/>
          <a:ln w="22225" cap="sq" cmpd="sng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5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1686680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플레시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목록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앨범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촬영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화면 프리뷰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첫 화면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카메라 화면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</a:p>
        </p:txBody>
      </p:sp>
      <p:sp>
        <p:nvSpPr>
          <p:cNvPr id="22" name="모서리가 둥근 직사각형 21"/>
          <p:cNvSpPr/>
          <p:nvPr/>
        </p:nvSpPr>
        <p:spPr>
          <a:xfrm>
            <a:off x="4359311" y="5398475"/>
            <a:ext cx="410307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0620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목 차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7" name="내용 개체 틀 6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목적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기본 </a:t>
            </a: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구상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추가 아이디어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최</a:t>
            </a:r>
            <a:r>
              <a:rPr lang="ko-KR" altLang="en-US" sz="2000" dirty="0">
                <a:latin typeface="BC 카드 B" panose="02020603020101020101" pitchFamily="18" charset="-127"/>
                <a:ea typeface="BC 카드 B" panose="02020603020101020101" pitchFamily="18" charset="-127"/>
              </a:rPr>
              <a:t>종</a:t>
            </a: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아이디어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참고문헌</a:t>
            </a:r>
            <a:endParaRPr lang="en-US" altLang="ko-KR" sz="20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37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20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821722" y="5404338"/>
            <a:ext cx="2450124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71847" y="5404338"/>
            <a:ext cx="410307" cy="398585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113691"/>
            <a:ext cx="2860431" cy="4290647"/>
          </a:xfrm>
          <a:prstGeom prst="roundRect">
            <a:avLst/>
          </a:prstGeom>
          <a:noFill/>
          <a:ln w="22225" cap="sq" cmpd="sng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2531462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스탬프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형광 펜 옵션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저장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촬영한 사진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촬영 후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7206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21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825804" y="1113691"/>
            <a:ext cx="2435607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6261411" y="1113690"/>
            <a:ext cx="410307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477109"/>
            <a:ext cx="2860431" cy="4325814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ln w="22225" cap="sq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269977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현재 페이지 이름 표시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새 책 등록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현재 등록된 책 앨범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스크롤바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목록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8" y="1743959"/>
            <a:ext cx="826529" cy="1055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47" y="1748557"/>
            <a:ext cx="826530" cy="1055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8" y="3168621"/>
            <a:ext cx="826530" cy="1055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8147" y="3167051"/>
            <a:ext cx="826530" cy="1051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077" y="4485188"/>
            <a:ext cx="826529" cy="105624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5021" y="4484987"/>
            <a:ext cx="859656" cy="1051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모서리가 둥근 직사각형 21"/>
          <p:cNvSpPr/>
          <p:nvPr/>
        </p:nvSpPr>
        <p:spPr>
          <a:xfrm>
            <a:off x="6520921" y="1477108"/>
            <a:ext cx="150073" cy="4325815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7869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22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825804" y="1113691"/>
            <a:ext cx="2856350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477109"/>
            <a:ext cx="2860431" cy="4325814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ln w="22225" cap="sq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2699778" cy="30008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현재 페이지 이름 표시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검색된 책 목록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스크롤바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검색 창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책 이름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책 설명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추가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새 책 등록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10" y="3399867"/>
            <a:ext cx="826529" cy="105507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09" y="2055321"/>
            <a:ext cx="826530" cy="1051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09" y="4702844"/>
            <a:ext cx="859656" cy="105164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2" name="모서리가 둥근 직사각형 21"/>
          <p:cNvSpPr/>
          <p:nvPr/>
        </p:nvSpPr>
        <p:spPr>
          <a:xfrm>
            <a:off x="6520921" y="1869831"/>
            <a:ext cx="161233" cy="3933092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3811287" y="1540551"/>
            <a:ext cx="2860431" cy="329280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4896235" y="2055321"/>
            <a:ext cx="1070811" cy="24136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4896235" y="2327019"/>
            <a:ext cx="1070811" cy="779948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4896235" y="4731635"/>
            <a:ext cx="1070811" cy="241369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4896234" y="4997989"/>
            <a:ext cx="1070811" cy="779948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6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8" name="모서리가 둥근 직사각형 27"/>
          <p:cNvSpPr/>
          <p:nvPr/>
        </p:nvSpPr>
        <p:spPr>
          <a:xfrm>
            <a:off x="4896234" y="3688346"/>
            <a:ext cx="1070811" cy="779948"/>
          </a:xfrm>
          <a:prstGeom prst="roundRect">
            <a:avLst/>
          </a:pr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4896234" y="3413788"/>
            <a:ext cx="1070811" cy="241369"/>
          </a:xfrm>
          <a:prstGeom prst="roundRect">
            <a:avLst/>
          </a:prstGeom>
          <a:solidFill>
            <a:schemeClr val="bg1">
              <a:lumMod val="50000"/>
              <a:alpha val="1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5985515" y="2677692"/>
            <a:ext cx="335835" cy="392722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5985515" y="4062222"/>
            <a:ext cx="335835" cy="392722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5985514" y="5361768"/>
            <a:ext cx="335835" cy="392722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7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520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825804" y="1113691"/>
            <a:ext cx="391273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217078" y="1113690"/>
            <a:ext cx="2109128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1976823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공유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책 이름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추가 버튼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썸네일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스크롤바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477109"/>
            <a:ext cx="2860431" cy="4325814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ln w="22225" cap="sq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앨범 선택 후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20921" y="1477108"/>
            <a:ext cx="150073" cy="4325815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5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26206" y="1113690"/>
            <a:ext cx="344789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1654421"/>
            <a:ext cx="1235630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1654421"/>
            <a:ext cx="1232677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2624636"/>
            <a:ext cx="1235630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86" y="2625744"/>
            <a:ext cx="1232677" cy="92450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3772163"/>
            <a:ext cx="1235630" cy="92672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3773955"/>
            <a:ext cx="1232677" cy="9231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4775818"/>
            <a:ext cx="1235630" cy="92672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4778591"/>
            <a:ext cx="1232677" cy="92117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37464390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24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1" name="모서리가 둥근 직사각형 10"/>
          <p:cNvSpPr/>
          <p:nvPr/>
        </p:nvSpPr>
        <p:spPr>
          <a:xfrm>
            <a:off x="3825804" y="1113691"/>
            <a:ext cx="391273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7" name="모서리가 둥근 직사각형 16"/>
          <p:cNvSpPr/>
          <p:nvPr/>
        </p:nvSpPr>
        <p:spPr>
          <a:xfrm>
            <a:off x="4217078" y="1113690"/>
            <a:ext cx="2109128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1686680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페이지 이름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SNS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목록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확인 버튼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821723" y="1477109"/>
            <a:ext cx="2860431" cy="4325814"/>
          </a:xfrm>
          <a:prstGeom prst="roundRect">
            <a:avLst>
              <a:gd name="adj" fmla="val 4372"/>
            </a:avLst>
          </a:prstGeom>
          <a:solidFill>
            <a:schemeClr val="bg1"/>
          </a:solidFill>
          <a:ln w="22225" cap="sq" cmpd="sng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4</a:t>
            </a:r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공유 선택 후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520921" y="1477108"/>
            <a:ext cx="150073" cy="4325815"/>
          </a:xfrm>
          <a:prstGeom prst="roundRect">
            <a:avLst/>
          </a:prstGeom>
          <a:solidFill>
            <a:schemeClr val="bg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6326206" y="1113690"/>
            <a:ext cx="344789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1654421"/>
            <a:ext cx="1235630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1654421"/>
            <a:ext cx="1232677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2624636"/>
            <a:ext cx="1235630" cy="926723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286" y="2625744"/>
            <a:ext cx="1232677" cy="924507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3772163"/>
            <a:ext cx="1235630" cy="92672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3773955"/>
            <a:ext cx="1232677" cy="923138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1657" y="4775818"/>
            <a:ext cx="1235630" cy="926722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6260" y="4778591"/>
            <a:ext cx="1232677" cy="921176"/>
          </a:xfrm>
          <a:prstGeom prst="rect">
            <a:avLst/>
          </a:prstGeom>
          <a:noFill/>
          <a:ln w="9525">
            <a:solidFill>
              <a:schemeClr val="bg1">
                <a:lumMod val="50000"/>
              </a:schemeClr>
            </a:solidFill>
          </a:ln>
        </p:spPr>
      </p:pic>
      <p:sp>
        <p:nvSpPr>
          <p:cNvPr id="30" name="모서리가 둥근 직사각형 29"/>
          <p:cNvSpPr/>
          <p:nvPr/>
        </p:nvSpPr>
        <p:spPr>
          <a:xfrm>
            <a:off x="4024790" y="1539037"/>
            <a:ext cx="2394147" cy="4196619"/>
          </a:xfrm>
          <a:prstGeom prst="roundRect">
            <a:avLst/>
          </a:pr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1" name="모서리가 둥근 직사각형 30"/>
          <p:cNvSpPr/>
          <p:nvPr/>
        </p:nvSpPr>
        <p:spPr>
          <a:xfrm>
            <a:off x="4180081" y="1688122"/>
            <a:ext cx="2109128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2" name="모서리가 둥근 직사각형 31"/>
          <p:cNvSpPr/>
          <p:nvPr/>
        </p:nvSpPr>
        <p:spPr>
          <a:xfrm>
            <a:off x="4173681" y="5219556"/>
            <a:ext cx="2109128" cy="363418"/>
          </a:xfrm>
          <a:prstGeom prst="round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3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367267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구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상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25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 rot="20276068">
            <a:off x="-64503" y="122758"/>
            <a:ext cx="13580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LAYOUT</a:t>
            </a:r>
          </a:p>
        </p:txBody>
      </p:sp>
      <p:grpSp>
        <p:nvGrpSpPr>
          <p:cNvPr id="6" name="그룹 5"/>
          <p:cNvGrpSpPr/>
          <p:nvPr/>
        </p:nvGrpSpPr>
        <p:grpSpPr>
          <a:xfrm>
            <a:off x="3535480" y="339969"/>
            <a:ext cx="3341391" cy="6248400"/>
            <a:chOff x="2621079" y="339969"/>
            <a:chExt cx="3341391" cy="6248400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21079" y="339969"/>
              <a:ext cx="3341391" cy="6248400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2907323" y="1113692"/>
              <a:ext cx="2860431" cy="4689231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" name="모서리가 둥근 직사각형 18"/>
          <p:cNvSpPr/>
          <p:nvPr/>
        </p:nvSpPr>
        <p:spPr>
          <a:xfrm>
            <a:off x="3821723" y="1113691"/>
            <a:ext cx="2860431" cy="4689232"/>
          </a:xfrm>
          <a:prstGeom prst="roundRect">
            <a:avLst/>
          </a:prstGeom>
          <a:noFill/>
          <a:ln w="22225" cap="sq" cmpd="sng">
            <a:solidFill>
              <a:schemeClr val="bg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1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856488" y="2581144"/>
            <a:ext cx="2193229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선택한 사진 출력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6488" y="2086832"/>
            <a:ext cx="1920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사진 선택 후 화면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3" name="오른쪽 화살표 2"/>
          <p:cNvSpPr/>
          <p:nvPr/>
        </p:nvSpPr>
        <p:spPr>
          <a:xfrm>
            <a:off x="5798573" y="2644390"/>
            <a:ext cx="783771" cy="1818752"/>
          </a:xfrm>
          <a:prstGeom prst="rightArrow">
            <a:avLst/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오른쪽 화살표 13"/>
          <p:cNvSpPr/>
          <p:nvPr/>
        </p:nvSpPr>
        <p:spPr>
          <a:xfrm rot="10800000">
            <a:off x="3878439" y="2644390"/>
            <a:ext cx="783771" cy="1818752"/>
          </a:xfrm>
          <a:prstGeom prst="rightArrow">
            <a:avLst>
              <a:gd name="adj1" fmla="val 48895"/>
              <a:gd name="adj2" fmla="val 50000"/>
            </a:avLst>
          </a:prstGeom>
          <a:solidFill>
            <a:schemeClr val="bg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992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58023" y="3005139"/>
            <a:ext cx="3243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추가 </a:t>
            </a:r>
            <a:r>
              <a:rPr lang="ko-KR" altLang="en-US" sz="4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아이디어</a:t>
            </a:r>
            <a:endParaRPr lang="ko-KR" altLang="en-US" sz="4000" dirty="0">
              <a:effectLst/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06243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가</a:t>
            </a: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27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607371" y="2828836"/>
            <a:ext cx="5383205" cy="11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문제집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등 문제를 바탕으로 한 음성강의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기능지원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책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소개 또는 광고기능 및 평점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별점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)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기능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제공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 rot="20276068">
            <a:off x="48076" y="18127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김경욱</a:t>
            </a:r>
            <a:endParaRPr lang="en-US" altLang="ko-KR" sz="2400" b="1" dirty="0" smtClean="0">
              <a:solidFill>
                <a:srgbClr val="7030A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92669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가</a:t>
            </a: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28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76068">
            <a:off x="48077" y="18127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이경</a:t>
            </a:r>
            <a:r>
              <a:rPr lang="ko-KR" altLang="en-US" sz="2400" b="1" dirty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민</a:t>
            </a:r>
            <a:endParaRPr lang="en-US" altLang="ko-KR" sz="2400" b="1" dirty="0" smtClean="0">
              <a:solidFill>
                <a:srgbClr val="7030A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16824" y="2828836"/>
            <a:ext cx="6612708" cy="1117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찍은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사진을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앱에서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텍스트만 뽑아내어 분위기 있게 다시 구성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사용자가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저자가 되어 자신의 생각을 적을 수 있는 합성 기능</a:t>
            </a:r>
          </a:p>
        </p:txBody>
      </p:sp>
    </p:spTree>
    <p:extLst>
      <p:ext uri="{BB962C8B-B14F-4D97-AF65-F5344CB8AC3E}">
        <p14:creationId xmlns:p14="http://schemas.microsoft.com/office/powerpoint/2010/main" val="7706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가</a:t>
            </a: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29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76068">
            <a:off x="48077" y="18127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권태욱</a:t>
            </a:r>
            <a:endParaRPr lang="en-US" altLang="ko-KR" sz="2400" b="1" dirty="0" smtClean="0">
              <a:solidFill>
                <a:srgbClr val="7030A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14458" y="2828836"/>
            <a:ext cx="639630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책을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찍으면 해당 책에 관련된 다른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엔터테이먼트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매체 표시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중고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교환 게시판</a:t>
            </a:r>
          </a:p>
        </p:txBody>
      </p:sp>
    </p:spTree>
    <p:extLst>
      <p:ext uri="{BB962C8B-B14F-4D97-AF65-F5344CB8AC3E}">
        <p14:creationId xmlns:p14="http://schemas.microsoft.com/office/powerpoint/2010/main" val="2276350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641625" y="3032762"/>
            <a:ext cx="13131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목 적</a:t>
            </a:r>
            <a:endParaRPr lang="ko-KR" altLang="en-US" sz="4000" dirty="0">
              <a:effectLst/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7152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가</a:t>
            </a: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30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76068">
            <a:off x="48077" y="18127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장윤권</a:t>
            </a:r>
            <a:endParaRPr lang="en-US" altLang="ko-KR" sz="2400" b="1" dirty="0" smtClean="0">
              <a:solidFill>
                <a:srgbClr val="7030A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42523" y="3147224"/>
            <a:ext cx="4362092" cy="563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찍은 사진을 가지고 뮤직 비디오 만들기</a:t>
            </a:r>
          </a:p>
        </p:txBody>
      </p:sp>
    </p:spTree>
    <p:extLst>
      <p:ext uri="{BB962C8B-B14F-4D97-AF65-F5344CB8AC3E}">
        <p14:creationId xmlns:p14="http://schemas.microsoft.com/office/powerpoint/2010/main" val="4067299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가</a:t>
            </a: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 rot="20276068">
            <a:off x="48077" y="181274"/>
            <a:ext cx="10550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 smtClean="0">
                <a:solidFill>
                  <a:srgbClr val="7030A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양준호</a:t>
            </a:r>
            <a:endParaRPr lang="en-US" altLang="ko-KR" sz="2400" b="1" dirty="0" smtClean="0">
              <a:solidFill>
                <a:srgbClr val="7030A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14202" y="1997839"/>
            <a:ext cx="7335663" cy="2779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책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플래그 기능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음성녹음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+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연동하기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사진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나열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+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꾸미기 기능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해리포터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신문 과 같은 기능</a:t>
            </a:r>
          </a:p>
          <a:p>
            <a:pPr marL="342900" indent="-342900">
              <a:lnSpc>
                <a:spcPct val="200000"/>
              </a:lnSpc>
              <a:buClr>
                <a:schemeClr val="accent1"/>
              </a:buClr>
              <a:buSzPct val="200000"/>
              <a:buFont typeface="+mj-lt"/>
              <a:buAutoNum type="arabicPeriod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읽을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때 터치에 의해 책이 찢어지거나 다양하게 모양이 변화하는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ko-KR" altLang="en-US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575625" y="5070668"/>
            <a:ext cx="2173629" cy="1557990"/>
            <a:chOff x="580357" y="2479634"/>
            <a:chExt cx="4869948" cy="3490628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0357" y="2481339"/>
              <a:ext cx="2184066" cy="34889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pic>
          <p:nvPicPr>
            <p:cNvPr id="11" name="그림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32334" y="2479634"/>
              <a:ext cx="2617971" cy="349062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</p:spTree>
    <p:extLst>
      <p:ext uri="{BB962C8B-B14F-4D97-AF65-F5344CB8AC3E}">
        <p14:creationId xmlns:p14="http://schemas.microsoft.com/office/powerpoint/2010/main" val="1871511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2558023" y="3005139"/>
            <a:ext cx="324319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최종 </a:t>
            </a:r>
            <a:r>
              <a:rPr lang="ko-KR" altLang="en-US" sz="40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아이디어</a:t>
            </a:r>
            <a:endParaRPr lang="ko-KR" altLang="en-US" sz="4000" dirty="0">
              <a:effectLst/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7148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최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종 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아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이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디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어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33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11162" y="975251"/>
            <a:ext cx="7196201" cy="54938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문제집 등 문제를 바탕으로 한 음성강의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기능지원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소개 또는 광고기능 및 평점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별점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)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기능제공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찍은 사진을 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앱에서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텍스트만 뽑아내어 분위기 있게 다시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구성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사용자가 저자가 되어 자신의 생각을 적을 수 있는 합성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책을 찍으면 해당 책에 관련된 다른 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엔터테이먼트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매체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표시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중고 책 교환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게시판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찍은 사진을 가지고 뮤직 비디오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만들기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플래그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음성녹음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+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연동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사진 나열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+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꾸미기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해리포터 신문과 같은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읽을 때 터치에 의해 책이 찢어지거나 다양하게 모양이 변화하는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9829" y="3450772"/>
            <a:ext cx="1835759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FF000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12</a:t>
            </a:r>
            <a:endParaRPr lang="ko-KR" altLang="en-US" sz="11500" dirty="0">
              <a:solidFill>
                <a:srgbClr val="FF000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162" y="1471127"/>
            <a:ext cx="50642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0070C0"/>
              </a:buClr>
              <a:buFont typeface="+mj-lt"/>
              <a:buAutoNum type="arabicPeriod" startAt="2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책 소개 또는 광고기능 및 평점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>
                <a:latin typeface="BC 카드 B" panose="02020603020101020101" pitchFamily="18" charset="-127"/>
                <a:ea typeface="BC 카드 B" panose="02020603020101020101" pitchFamily="18" charset="-127"/>
              </a:rPr>
              <a:t>별점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)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기능제공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11162" y="3443699"/>
            <a:ext cx="4362092" cy="4596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Clr>
                <a:srgbClr val="0070C0"/>
              </a:buClr>
              <a:buFont typeface="+mj-lt"/>
              <a:buAutoNum type="arabicPeriod" startAt="7"/>
            </a:pP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찍은 사진을 가지고 뮤직 비디오 만들기</a:t>
            </a:r>
            <a:endParaRPr lang="en-US" altLang="ko-KR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985375" y="3443699"/>
            <a:ext cx="101021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dirty="0" smtClean="0">
                <a:solidFill>
                  <a:srgbClr val="FF0000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2</a:t>
            </a:r>
            <a:endParaRPr lang="ko-KR" altLang="en-US" sz="11500" dirty="0">
              <a:solidFill>
                <a:srgbClr val="FF0000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10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42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4.07407E-6 L -0.00052 0.24121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" y="1206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ko-KR" altLang="en-US" sz="3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참고자료</a:t>
            </a:r>
            <a:endParaRPr lang="ko-KR" altLang="en-US" sz="3200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내용 개체 틀 6"/>
          <p:cNvSpPr>
            <a:spLocks noGrp="1"/>
          </p:cNvSpPr>
          <p:nvPr>
            <p:ph idx="1"/>
          </p:nvPr>
        </p:nvSpPr>
        <p:spPr>
          <a:xfrm>
            <a:off x="946404" y="1828801"/>
            <a:ext cx="6446520" cy="4351337"/>
          </a:xfrm>
        </p:spPr>
        <p:txBody>
          <a:bodyPr>
            <a:normAutofit/>
          </a:bodyPr>
          <a:lstStyle/>
          <a:p>
            <a:r>
              <a:rPr lang="en-US" altLang="ko-KR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developer.android.com - Supporting </a:t>
            </a:r>
            <a:r>
              <a:rPr lang="en-US" altLang="ko-KR" sz="1200" dirty="0">
                <a:latin typeface="BC 카드 B" panose="02020603020101020101" pitchFamily="18" charset="-127"/>
                <a:ea typeface="BC 카드 B" panose="02020603020101020101" pitchFamily="18" charset="-127"/>
              </a:rPr>
              <a:t>Multiple </a:t>
            </a:r>
            <a:r>
              <a:rPr lang="en-US" altLang="ko-KR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Screens</a:t>
            </a:r>
          </a:p>
          <a:p>
            <a:r>
              <a:rPr lang="en-US" altLang="ko-KR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looah.com - </a:t>
            </a:r>
            <a:r>
              <a:rPr lang="ko-KR" altLang="en-US" sz="1200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안드로이드</a:t>
            </a:r>
            <a:r>
              <a:rPr lang="ko-KR" altLang="en-US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ko-KR" altLang="en-US" sz="1200" dirty="0">
                <a:latin typeface="BC 카드 B" panose="02020603020101020101" pitchFamily="18" charset="-127"/>
                <a:ea typeface="BC 카드 B" panose="02020603020101020101" pitchFamily="18" charset="-127"/>
              </a:rPr>
              <a:t>디자인</a:t>
            </a:r>
            <a:r>
              <a:rPr lang="en-US" altLang="ko-KR" sz="1200" dirty="0">
                <a:latin typeface="BC 카드 B" panose="02020603020101020101" pitchFamily="18" charset="-127"/>
                <a:ea typeface="BC 카드 B" panose="02020603020101020101" pitchFamily="18" charset="-127"/>
              </a:rPr>
              <a:t>: </a:t>
            </a:r>
            <a:r>
              <a:rPr lang="en-US" altLang="ko-KR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Densities</a:t>
            </a:r>
          </a:p>
          <a:p>
            <a:r>
              <a:rPr lang="en-US" altLang="ko-KR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Google </a:t>
            </a:r>
            <a:r>
              <a:rPr lang="ko-KR" altLang="en-US" sz="12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이미지 검색</a:t>
            </a:r>
            <a:endParaRPr lang="en-US" altLang="ko-KR" sz="1200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714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그룹 6"/>
          <p:cNvGrpSpPr/>
          <p:nvPr/>
        </p:nvGrpSpPr>
        <p:grpSpPr>
          <a:xfrm rot="10800000">
            <a:off x="270813" y="4005834"/>
            <a:ext cx="8873187" cy="88757"/>
            <a:chOff x="-467740" y="2491991"/>
            <a:chExt cx="8873187" cy="1416817"/>
          </a:xfrm>
        </p:grpSpPr>
        <p:sp>
          <p:nvSpPr>
            <p:cNvPr id="5" name="직사각형 4"/>
            <p:cNvSpPr/>
            <p:nvPr/>
          </p:nvSpPr>
          <p:spPr>
            <a:xfrm>
              <a:off x="-467740" y="2492004"/>
              <a:ext cx="5029693" cy="1380102"/>
            </a:xfrm>
            <a:prstGeom prst="rect">
              <a:avLst/>
            </a:prstGeom>
            <a:solidFill>
              <a:srgbClr val="3C3C3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561953" y="2491991"/>
              <a:ext cx="3843494" cy="1416817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005229" y="3032762"/>
            <a:ext cx="270458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감사합니다</a:t>
            </a:r>
            <a:r>
              <a:rPr lang="en-US" altLang="ko-KR" sz="4000" dirty="0" smtClean="0">
                <a:effectLst/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  <a:endParaRPr lang="ko-KR" altLang="en-US" sz="4000" dirty="0">
              <a:effectLst/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52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4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841861" y="5433814"/>
            <a:ext cx="68339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시중에 있는 카메라 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앱으로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책을 찍으면 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시간순으로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저장되기 때문에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어떤 책에서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,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몇 페이지에서</a:t>
            </a:r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찍었는지 잊어버리게 된다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 rot="20276068">
            <a:off x="-981" y="-8640"/>
            <a:ext cx="1401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BACK</a:t>
            </a:r>
          </a:p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GROUND</a:t>
            </a:r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85" y="1055142"/>
            <a:ext cx="2516306" cy="3774459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57" y="1055142"/>
            <a:ext cx="2516306" cy="37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2764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5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123215" y="5326577"/>
            <a:ext cx="582082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별도로 관리하기 위해 앨범을 추가하여도 직관적이지 않고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책의 이름만 표시된다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</a:p>
        </p:txBody>
      </p:sp>
      <p:sp>
        <p:nvSpPr>
          <p:cNvPr id="29" name="TextBox 28"/>
          <p:cNvSpPr txBox="1"/>
          <p:nvPr/>
        </p:nvSpPr>
        <p:spPr>
          <a:xfrm rot="20276068">
            <a:off x="-981" y="-8640"/>
            <a:ext cx="14013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BACK</a:t>
            </a:r>
          </a:p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GROUND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785" y="1055142"/>
            <a:ext cx="2516306" cy="377445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057" y="1055142"/>
            <a:ext cx="2516306" cy="37744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68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6</a:t>
            </a:fld>
            <a:endParaRPr lang="en-US" dirty="0"/>
          </a:p>
        </p:txBody>
      </p:sp>
      <p:grpSp>
        <p:nvGrpSpPr>
          <p:cNvPr id="19" name="그룹 18"/>
          <p:cNvGrpSpPr/>
          <p:nvPr/>
        </p:nvGrpSpPr>
        <p:grpSpPr>
          <a:xfrm>
            <a:off x="2855948" y="689667"/>
            <a:ext cx="2267338" cy="2623541"/>
            <a:chOff x="2855948" y="890634"/>
            <a:chExt cx="2267338" cy="2623541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299" t="4313" r="5195" b="5560"/>
            <a:stretch/>
          </p:blipFill>
          <p:spPr>
            <a:xfrm>
              <a:off x="3191310" y="1299425"/>
              <a:ext cx="1752479" cy="178667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3011811" y="3144843"/>
              <a:ext cx="21114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카메라 </a:t>
              </a:r>
              <a:r>
                <a:rPr lang="ko-KR" altLang="en-US" dirty="0" err="1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앱을</a:t>
              </a:r>
              <a:r>
                <a:rPr lang="ko-KR" altLang="en-US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 만든다</a:t>
              </a:r>
              <a:r>
                <a:rPr lang="en-US" altLang="ko-KR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.</a:t>
              </a:r>
              <a:endPara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endParaRPr>
            </a:p>
          </p:txBody>
        </p:sp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5948" y="890634"/>
              <a:ext cx="817582" cy="817582"/>
            </a:xfrm>
            <a:prstGeom prst="rect">
              <a:avLst/>
            </a:prstGeom>
          </p:spPr>
        </p:pic>
      </p:grpSp>
      <p:grpSp>
        <p:nvGrpSpPr>
          <p:cNvPr id="23" name="그룹 22"/>
          <p:cNvGrpSpPr/>
          <p:nvPr/>
        </p:nvGrpSpPr>
        <p:grpSpPr>
          <a:xfrm>
            <a:off x="5825974" y="5022517"/>
            <a:ext cx="1677333" cy="1628107"/>
            <a:chOff x="6250754" y="5112952"/>
            <a:chExt cx="1677333" cy="1628107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1418"/>
            <a:stretch/>
          </p:blipFill>
          <p:spPr>
            <a:xfrm>
              <a:off x="6250754" y="5112952"/>
              <a:ext cx="1266919" cy="1254706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1" name="곱셈 기호 20"/>
            <p:cNvSpPr/>
            <p:nvPr/>
          </p:nvSpPr>
          <p:spPr>
            <a:xfrm>
              <a:off x="6825546" y="5634089"/>
              <a:ext cx="1102541" cy="1106970"/>
            </a:xfrm>
            <a:prstGeom prst="mathMultiply">
              <a:avLst>
                <a:gd name="adj1" fmla="val 1431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2774800" y="3669178"/>
            <a:ext cx="2772962" cy="2161313"/>
            <a:chOff x="2774800" y="3669178"/>
            <a:chExt cx="2772962" cy="2161313"/>
          </a:xfrm>
        </p:grpSpPr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74800" y="3669178"/>
              <a:ext cx="2585495" cy="216131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" name="타원 21"/>
            <p:cNvSpPr/>
            <p:nvPr/>
          </p:nvSpPr>
          <p:spPr>
            <a:xfrm>
              <a:off x="4644940" y="3669178"/>
              <a:ext cx="902822" cy="902822"/>
            </a:xfrm>
            <a:prstGeom prst="ellipse">
              <a:avLst/>
            </a:prstGeom>
            <a:noFill/>
            <a:ln w="11430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3516101" y="5738777"/>
            <a:ext cx="12458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초점은 </a:t>
            </a:r>
            <a:r>
              <a:rPr lang="ko-KR" altLang="en-US" sz="2800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책</a:t>
            </a:r>
            <a:endParaRPr lang="ko-KR" altLang="en-US" sz="2800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28" name="그룹 27"/>
          <p:cNvGrpSpPr/>
          <p:nvPr/>
        </p:nvGrpSpPr>
        <p:grpSpPr>
          <a:xfrm>
            <a:off x="839005" y="4985403"/>
            <a:ext cx="1636625" cy="1665221"/>
            <a:chOff x="839005" y="4985403"/>
            <a:chExt cx="1636625" cy="1665221"/>
          </a:xfrm>
        </p:grpSpPr>
        <p:pic>
          <p:nvPicPr>
            <p:cNvPr id="27" name="그림 26"/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harpenSoften amount="-5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9005" y="4985403"/>
              <a:ext cx="1328934" cy="132893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  <p:sp>
          <p:nvSpPr>
            <p:cNvPr id="20" name="곱셈 기호 19"/>
            <p:cNvSpPr/>
            <p:nvPr/>
          </p:nvSpPr>
          <p:spPr>
            <a:xfrm>
              <a:off x="1373089" y="5543654"/>
              <a:ext cx="1102541" cy="1106970"/>
            </a:xfrm>
            <a:prstGeom prst="mathMultiply">
              <a:avLst>
                <a:gd name="adj1" fmla="val 14319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9" name="TextBox 28"/>
          <p:cNvSpPr txBox="1"/>
          <p:nvPr/>
        </p:nvSpPr>
        <p:spPr>
          <a:xfrm rot="20276068">
            <a:off x="-1142" y="236316"/>
            <a:ext cx="10198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WHAT</a:t>
            </a:r>
          </a:p>
        </p:txBody>
      </p:sp>
    </p:spTree>
    <p:extLst>
      <p:ext uri="{BB962C8B-B14F-4D97-AF65-F5344CB8AC3E}">
        <p14:creationId xmlns:p14="http://schemas.microsoft.com/office/powerpoint/2010/main" val="631754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7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272094" y="2504000"/>
            <a:ext cx="4083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접할 수 있는 카메라 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앱은</a:t>
            </a:r>
            <a:r>
              <a:rPr lang="ko-KR" altLang="en-US" dirty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           이다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  <a:endParaRPr lang="ko-KR" altLang="en-US" sz="2800" dirty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 rot="20276068">
            <a:off x="93435" y="236316"/>
            <a:ext cx="8306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WHY</a:t>
            </a:r>
          </a:p>
        </p:txBody>
      </p:sp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588029469"/>
              </p:ext>
            </p:extLst>
          </p:nvPr>
        </p:nvGraphicFramePr>
        <p:xfrm>
          <a:off x="742105" y="757058"/>
          <a:ext cx="2975786" cy="19764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4" name="TextBox 23"/>
          <p:cNvSpPr txBox="1"/>
          <p:nvPr/>
        </p:nvSpPr>
        <p:spPr>
          <a:xfrm>
            <a:off x="2852910" y="2901433"/>
            <a:ext cx="56717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ko-KR" altLang="en-US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         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이기 때문에 한가지 특성에 초점을 맞출 수 없다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.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822766" y="2582427"/>
            <a:ext cx="875028" cy="582803"/>
          </a:xfrm>
          <a:prstGeom prst="rect">
            <a:avLst/>
          </a:prstGeom>
          <a:noFill/>
        </p:spPr>
        <p:txBody>
          <a:bodyPr wrap="none" rtlCol="0">
            <a:prstTxWarp prst="textPlain">
              <a:avLst/>
            </a:prstTxWarp>
            <a:spAutoFit/>
          </a:bodyPr>
          <a:lstStyle/>
          <a:p>
            <a:r>
              <a:rPr lang="ko-KR" altLang="en-US" sz="2400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포괄적</a:t>
            </a:r>
            <a:endParaRPr lang="ko-KR" altLang="en-US" sz="2400" dirty="0">
              <a:solidFill>
                <a:schemeClr val="accent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62708" y="3738537"/>
            <a:ext cx="7224765" cy="80386"/>
          </a:xfrm>
          <a:prstGeom prst="rect">
            <a:avLst/>
          </a:prstGeom>
          <a:solidFill>
            <a:schemeClr val="tx1"/>
          </a:solidFill>
          <a:ln>
            <a:noFill/>
          </a:ln>
          <a:effectLst>
            <a:reflection endPos="0" dist="50800" dir="5400000" sy="-100000" algn="bl" rotWithShape="0"/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/>
          <p:cNvSpPr txBox="1"/>
          <p:nvPr/>
        </p:nvSpPr>
        <p:spPr>
          <a:xfrm>
            <a:off x="1681328" y="5920278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카메라 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앱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3697794" y="4450831"/>
            <a:ext cx="3103735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 smtClean="0">
                <a:solidFill>
                  <a:schemeClr val="accent4">
                    <a:lumMod val="75000"/>
                  </a:schemeClr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초점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을 맞추면 얻게 되는 것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한 단계 더 세부적인 접근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전문적인 기능 추가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pPr marL="285750" indent="-285750">
              <a:lnSpc>
                <a:spcPct val="150000"/>
              </a:lnSpc>
              <a:buClr>
                <a:schemeClr val="accent6"/>
              </a:buClr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상세한 관리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378650" y="4176378"/>
            <a:ext cx="1729381" cy="1656968"/>
            <a:chOff x="1378651" y="4263248"/>
            <a:chExt cx="1729381" cy="1656968"/>
          </a:xfrm>
        </p:grpSpPr>
        <p:grpSp>
          <p:nvGrpSpPr>
            <p:cNvPr id="34" name="그룹 33"/>
            <p:cNvGrpSpPr/>
            <p:nvPr/>
          </p:nvGrpSpPr>
          <p:grpSpPr>
            <a:xfrm>
              <a:off x="1758019" y="4497390"/>
              <a:ext cx="970643" cy="970643"/>
              <a:chOff x="1060628" y="218825"/>
              <a:chExt cx="970643" cy="970643"/>
            </a:xfrm>
          </p:grpSpPr>
          <p:sp>
            <p:nvSpPr>
              <p:cNvPr id="35" name="타원 34"/>
              <p:cNvSpPr/>
              <p:nvPr/>
            </p:nvSpPr>
            <p:spPr>
              <a:xfrm>
                <a:off x="1060628" y="218825"/>
                <a:ext cx="970643" cy="970643"/>
              </a:xfrm>
              <a:prstGeom prst="ellipse">
                <a:avLst/>
              </a:prstGeom>
            </p:spPr>
            <p:style>
              <a:lnRef idx="0">
                <a:schemeClr val="lt1">
                  <a:hueOff val="0"/>
                  <a:satOff val="0"/>
                  <a:lumOff val="0"/>
                  <a:alphaOff val="0"/>
                </a:schemeClr>
              </a:lnRef>
              <a:fillRef idx="3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2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6" name="타원 4"/>
              <p:cNvSpPr/>
              <p:nvPr/>
            </p:nvSpPr>
            <p:spPr>
              <a:xfrm>
                <a:off x="1349420" y="757841"/>
                <a:ext cx="393060" cy="393060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17780" tIns="17780" rIns="17780" bIns="17780" numCol="1" spcCol="1270" anchor="ctr" anchorCtr="0">
                <a:noAutofit/>
              </a:bodyPr>
              <a:lstStyle/>
              <a:p>
                <a:pPr lvl="0" algn="ctr" defTabSz="622300" latinLnBrk="1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ko-KR" altLang="en-US" sz="1400" kern="1200" dirty="0" smtClean="0">
                    <a:latin typeface="BC 카드 B" panose="02020603020101020101" pitchFamily="18" charset="-127"/>
                    <a:ea typeface="BC 카드 B" panose="02020603020101020101" pitchFamily="18" charset="-127"/>
                  </a:rPr>
                  <a:t>책</a:t>
                </a:r>
                <a:endParaRPr lang="ko-KR" altLang="en-US" sz="1400" kern="1200" dirty="0">
                  <a:latin typeface="BC 카드 B" panose="02020603020101020101" pitchFamily="18" charset="-127"/>
                  <a:ea typeface="BC 카드 B" panose="02020603020101020101" pitchFamily="18" charset="-127"/>
                </a:endParaRPr>
              </a:p>
            </p:txBody>
          </p:sp>
        </p:grpSp>
        <p:sp>
          <p:nvSpPr>
            <p:cNvPr id="37" name="아래쪽 화살표 36"/>
            <p:cNvSpPr/>
            <p:nvPr/>
          </p:nvSpPr>
          <p:spPr>
            <a:xfrm>
              <a:off x="2088932" y="5722573"/>
              <a:ext cx="308818" cy="197643"/>
            </a:xfrm>
            <a:prstGeom prst="downArrow">
              <a:avLst/>
            </a:prstGeom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5">
                <a:tint val="40000"/>
                <a:hueOff val="0"/>
                <a:satOff val="0"/>
                <a:lumOff val="0"/>
                <a:alphaOff val="0"/>
              </a:schemeClr>
            </a:fillRef>
            <a:effectRef idx="2">
              <a:schemeClr val="accent5">
                <a:tint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도형 32"/>
            <p:cNvSpPr/>
            <p:nvPr/>
          </p:nvSpPr>
          <p:spPr>
            <a:xfrm>
              <a:off x="1378651" y="4263248"/>
              <a:ext cx="1729381" cy="1383505"/>
            </a:xfrm>
            <a:prstGeom prst="funnel">
              <a:avLst/>
            </a:prstGeom>
          </p:spPr>
          <p:style>
            <a:lnRef idx="1">
              <a:schemeClr val="accent5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4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4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</p:grpSp>
      <p:sp>
        <p:nvSpPr>
          <p:cNvPr id="11" name="직사각형 10"/>
          <p:cNvSpPr/>
          <p:nvPr/>
        </p:nvSpPr>
        <p:spPr>
          <a:xfrm>
            <a:off x="562707" y="4042220"/>
            <a:ext cx="7224765" cy="2677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337410" y="752511"/>
            <a:ext cx="8033706" cy="2677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1285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41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8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71935" y="2189602"/>
            <a:ext cx="57342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err="1" smtClean="0">
                <a:solidFill>
                  <a:schemeClr val="accent3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Github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를 통해 체계적인 관리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</a:t>
            </a:r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멘토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참여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)</a:t>
            </a:r>
          </a:p>
          <a:p>
            <a:r>
              <a:rPr lang="en-US" altLang="ko-KR" dirty="0">
                <a:latin typeface="BC 카드 B" panose="02020603020101020101" pitchFamily="18" charset="-127"/>
                <a:ea typeface="BC 카드 B" panose="02020603020101020101" pitchFamily="18" charset="-127"/>
              </a:rPr>
              <a:t>https://github.com/leekmleekm/MJU-capston-PRB.git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935" y="918639"/>
            <a:ext cx="2462668" cy="972650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 rot="20276068">
            <a:off x="79008" y="236316"/>
            <a:ext cx="859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HOW</a:t>
            </a:r>
          </a:p>
        </p:txBody>
      </p:sp>
      <p:graphicFrame>
        <p:nvGraphicFramePr>
          <p:cNvPr id="57" name="다이어그램 56"/>
          <p:cNvGraphicFramePr/>
          <p:nvPr>
            <p:extLst>
              <p:ext uri="{D42A27DB-BD31-4B8C-83A1-F6EECF244321}">
                <p14:modId xmlns:p14="http://schemas.microsoft.com/office/powerpoint/2010/main" val="2209268441"/>
              </p:ext>
            </p:extLst>
          </p:nvPr>
        </p:nvGraphicFramePr>
        <p:xfrm>
          <a:off x="3898762" y="4019341"/>
          <a:ext cx="4019340" cy="26577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8" name="TextBox 57"/>
          <p:cNvSpPr txBox="1"/>
          <p:nvPr/>
        </p:nvSpPr>
        <p:spPr>
          <a:xfrm>
            <a:off x="571935" y="4703908"/>
            <a:ext cx="3413114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각각 서로 다른 기능을 담당하고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  <a:p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하나로 합치는 </a:t>
            </a:r>
            <a:r>
              <a:rPr lang="ko-KR" altLang="en-US" sz="2400" dirty="0" smtClean="0">
                <a:solidFill>
                  <a:schemeClr val="accent3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분할 개발</a:t>
            </a:r>
            <a:endParaRPr lang="en-US" altLang="ko-KR" dirty="0" smtClean="0">
              <a:solidFill>
                <a:schemeClr val="accent3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22188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32482" y="-1"/>
            <a:ext cx="702945" cy="6172201"/>
          </a:xfrm>
        </p:spPr>
        <p:txBody>
          <a:bodyPr anchor="ctr">
            <a:norm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목</a:t>
            </a: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/>
            </a:r>
            <a:br>
              <a:rPr lang="en-US" altLang="ko-KR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</a:br>
            <a:r>
              <a:rPr lang="ko-KR" altLang="en-US" sz="2400" dirty="0" smtClean="0">
                <a:solidFill>
                  <a:schemeClr val="bg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적</a:t>
            </a:r>
            <a:endParaRPr lang="ko-KR" altLang="en-US" sz="2400" dirty="0">
              <a:solidFill>
                <a:schemeClr val="bg1"/>
              </a:solidFill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t>9</a:t>
            </a:fld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571934" y="885424"/>
            <a:ext cx="56316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안드로이드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버전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: 4.0 </a:t>
            </a:r>
            <a:r>
              <a:rPr lang="en-US" altLang="ko-KR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Iceream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Sandwich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(API 14) 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기준</a:t>
            </a:r>
            <a:endParaRPr lang="en-US" altLang="ko-KR" dirty="0" smtClean="0">
              <a:latin typeface="BC 카드 B" panose="02020603020101020101" pitchFamily="18" charset="-127"/>
              <a:ea typeface="BC 카드 B" panose="02020603020101020101" pitchFamily="18" charset="-127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71934" y="3717495"/>
            <a:ext cx="54008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Density and Resolution</a:t>
            </a:r>
            <a:r>
              <a:rPr lang="ko-KR" altLang="en-US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: </a:t>
            </a:r>
            <a:r>
              <a:rPr lang="en-US" altLang="ko-KR" dirty="0" err="1" smtClean="0">
                <a:latin typeface="BC 카드 B" panose="02020603020101020101" pitchFamily="18" charset="-127"/>
                <a:ea typeface="BC 카드 B" panose="02020603020101020101" pitchFamily="18" charset="-127"/>
              </a:rPr>
              <a:t>xhdpi</a:t>
            </a:r>
            <a:r>
              <a:rPr lang="en-US" altLang="ko-KR" dirty="0" smtClean="0">
                <a:latin typeface="BC 카드 B" panose="02020603020101020101" pitchFamily="18" charset="-127"/>
                <a:ea typeface="BC 카드 B" panose="02020603020101020101" pitchFamily="18" charset="-127"/>
              </a:rPr>
              <a:t> base on 1280x720</a:t>
            </a:r>
          </a:p>
        </p:txBody>
      </p:sp>
      <p:grpSp>
        <p:nvGrpSpPr>
          <p:cNvPr id="43" name="그룹 42"/>
          <p:cNvGrpSpPr/>
          <p:nvPr/>
        </p:nvGrpSpPr>
        <p:grpSpPr>
          <a:xfrm>
            <a:off x="1564103" y="1743136"/>
            <a:ext cx="5821508" cy="1621387"/>
            <a:chOff x="1564103" y="1743136"/>
            <a:chExt cx="5821508" cy="1621387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08016" y="1743136"/>
              <a:ext cx="1405272" cy="1081401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6804" y="1851792"/>
              <a:ext cx="633534" cy="946857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4103" y="1852829"/>
              <a:ext cx="1272422" cy="1028117"/>
            </a:xfrm>
            <a:prstGeom prst="rect">
              <a:avLst/>
            </a:prstGeom>
          </p:spPr>
        </p:pic>
        <p:sp>
          <p:nvSpPr>
            <p:cNvPr id="9" name="오른쪽 화살표 8"/>
            <p:cNvSpPr/>
            <p:nvPr/>
          </p:nvSpPr>
          <p:spPr>
            <a:xfrm>
              <a:off x="3987828" y="2954215"/>
              <a:ext cx="3122510" cy="131884"/>
            </a:xfrm>
            <a:prstGeom prst="rightArrow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오른쪽 화살표 10"/>
            <p:cNvSpPr/>
            <p:nvPr/>
          </p:nvSpPr>
          <p:spPr>
            <a:xfrm rot="10800000">
              <a:off x="1904190" y="3086099"/>
              <a:ext cx="2083638" cy="129374"/>
            </a:xfrm>
            <a:prstGeom prst="rightArrow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3987828" y="1743136"/>
              <a:ext cx="0" cy="1621387"/>
            </a:xfrm>
            <a:prstGeom prst="line">
              <a:avLst/>
            </a:prstGeom>
            <a:ln w="31750">
              <a:solidFill>
                <a:schemeClr val="tx1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79810" y="1910874"/>
              <a:ext cx="1216037" cy="912028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2288614" y="2666483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3.0</a:t>
              </a: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897985" y="2645798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4.1</a:t>
              </a: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6995761" y="2666483"/>
              <a:ext cx="389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BC 카드 B" panose="02020603020101020101" pitchFamily="18" charset="-127"/>
                  <a:ea typeface="BC 카드 B" panose="02020603020101020101" pitchFamily="18" charset="-127"/>
                </a:rPr>
                <a:t>4.4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2156920" y="4278472"/>
            <a:ext cx="4130947" cy="2255497"/>
            <a:chOff x="2156920" y="4278472"/>
            <a:chExt cx="4130947" cy="2255497"/>
          </a:xfrm>
        </p:grpSpPr>
        <p:pic>
          <p:nvPicPr>
            <p:cNvPr id="38" name="그림 37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6920" y="4278472"/>
              <a:ext cx="4130947" cy="2255497"/>
            </a:xfrm>
            <a:prstGeom prst="rect">
              <a:avLst/>
            </a:prstGeom>
          </p:spPr>
        </p:pic>
        <p:sp>
          <p:nvSpPr>
            <p:cNvPr id="41" name="직사각형 40"/>
            <p:cNvSpPr/>
            <p:nvPr/>
          </p:nvSpPr>
          <p:spPr>
            <a:xfrm>
              <a:off x="5255288" y="4531807"/>
              <a:ext cx="837622" cy="1848896"/>
            </a:xfrm>
            <a:prstGeom prst="rect">
              <a:avLst/>
            </a:prstGeom>
            <a:noFill/>
            <a:ln w="412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6" name="TextBox 45"/>
          <p:cNvSpPr txBox="1"/>
          <p:nvPr/>
        </p:nvSpPr>
        <p:spPr>
          <a:xfrm rot="20276068">
            <a:off x="53360" y="236316"/>
            <a:ext cx="9108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1"/>
                </a:solidFill>
                <a:latin typeface="BC 카드 B" panose="02020603020101020101" pitchFamily="18" charset="-127"/>
                <a:ea typeface="BC 카드 B" panose="02020603020101020101" pitchFamily="18" charset="-127"/>
              </a:rPr>
              <a:t>SPEC</a:t>
            </a:r>
          </a:p>
        </p:txBody>
      </p:sp>
    </p:spTree>
    <p:extLst>
      <p:ext uri="{BB962C8B-B14F-4D97-AF65-F5344CB8AC3E}">
        <p14:creationId xmlns:p14="http://schemas.microsoft.com/office/powerpoint/2010/main" val="221430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View">
  <a:themeElements>
    <a:clrScheme name="진홍색">
      <a:dk1>
        <a:sysClr val="windowText" lastClr="000000"/>
      </a:dk1>
      <a:lt1>
        <a:sysClr val="window" lastClr="FFFFFF"/>
      </a:lt1>
      <a:dk2>
        <a:srgbClr val="505046"/>
      </a:dk2>
      <a:lt2>
        <a:srgbClr val="EEECE1"/>
      </a:lt2>
      <a:accent1>
        <a:srgbClr val="E84C22"/>
      </a:accent1>
      <a:accent2>
        <a:srgbClr val="FFBD47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View" id="{BA0EB5A6-F2D4-4F82-977B-64ADEE4A2A69}" vid="{3969A8A2-35DB-4E3B-8885-16FD20568674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TC103457515[[fn=보기]]</Template>
  <TotalTime>594</TotalTime>
  <Words>767</Words>
  <Application>Microsoft Office PowerPoint</Application>
  <PresentationFormat>화면 슬라이드 쇼(4:3)</PresentationFormat>
  <Paragraphs>291</Paragraphs>
  <Slides>35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2" baseType="lpstr">
      <vt:lpstr>굴림</vt:lpstr>
      <vt:lpstr>Arial</vt:lpstr>
      <vt:lpstr>Century Schoolbook</vt:lpstr>
      <vt:lpstr>BC 카드 B</vt:lpstr>
      <vt:lpstr>맑은 고딕</vt:lpstr>
      <vt:lpstr>Wingdings 2</vt:lpstr>
      <vt:lpstr>View</vt:lpstr>
      <vt:lpstr>PowerPoint 프레젠테이션</vt:lpstr>
      <vt:lpstr>목 차</vt:lpstr>
      <vt:lpstr>PowerPoint 프레젠테이션</vt:lpstr>
      <vt:lpstr>목  적</vt:lpstr>
      <vt:lpstr>목  적</vt:lpstr>
      <vt:lpstr>목  적</vt:lpstr>
      <vt:lpstr>목  적</vt:lpstr>
      <vt:lpstr>목  적</vt:lpstr>
      <vt:lpstr>목  적</vt:lpstr>
      <vt:lpstr>목  적</vt:lpstr>
      <vt:lpstr>목  적</vt:lpstr>
      <vt:lpstr>목  적</vt:lpstr>
      <vt:lpstr>PowerPoint 프레젠테이션</vt:lpstr>
      <vt:lpstr>기  본   기  능</vt:lpstr>
      <vt:lpstr>기  본   기  능</vt:lpstr>
      <vt:lpstr>기  본   기  능</vt:lpstr>
      <vt:lpstr>PowerPoint 프레젠테이션</vt:lpstr>
      <vt:lpstr>구  상</vt:lpstr>
      <vt:lpstr>구  상</vt:lpstr>
      <vt:lpstr>구  상</vt:lpstr>
      <vt:lpstr>구  상</vt:lpstr>
      <vt:lpstr>구  상</vt:lpstr>
      <vt:lpstr>구  상</vt:lpstr>
      <vt:lpstr>구  상</vt:lpstr>
      <vt:lpstr>구  상</vt:lpstr>
      <vt:lpstr>PowerPoint 프레젠테이션</vt:lpstr>
      <vt:lpstr>추  가   아  이  디  어</vt:lpstr>
      <vt:lpstr>추  가   아  이  디  어</vt:lpstr>
      <vt:lpstr>추  가   아  이  디  어</vt:lpstr>
      <vt:lpstr>추  가   아  이  디  어</vt:lpstr>
      <vt:lpstr>추  가   아  이  디  어</vt:lpstr>
      <vt:lpstr>PowerPoint 프레젠테이션</vt:lpstr>
      <vt:lpstr>최  종   아  이  디  어</vt:lpstr>
      <vt:lpstr>참고자료</vt:lpstr>
      <vt:lpstr>PowerPoint 프레젠테이션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캡스톤 디자인1 사진이 기억하는 책 개념설계</dc:title>
  <dc:creator>Registered User</dc:creator>
  <cp:lastModifiedBy>User</cp:lastModifiedBy>
  <cp:revision>62</cp:revision>
  <dcterms:created xsi:type="dcterms:W3CDTF">2014-03-30T07:43:53Z</dcterms:created>
  <dcterms:modified xsi:type="dcterms:W3CDTF">2014-03-31T07:43:56Z</dcterms:modified>
</cp:coreProperties>
</file>